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63"/>
  </p:notesMasterIdLst>
  <p:handoutMasterIdLst>
    <p:handoutMasterId r:id="rId64"/>
  </p:handoutMasterIdLst>
  <p:sldIdLst>
    <p:sldId id="722" r:id="rId12"/>
    <p:sldId id="6027" r:id="rId13"/>
    <p:sldId id="5834" r:id="rId14"/>
    <p:sldId id="6028" r:id="rId15"/>
    <p:sldId id="5951" r:id="rId16"/>
    <p:sldId id="5953" r:id="rId17"/>
    <p:sldId id="5954" r:id="rId18"/>
    <p:sldId id="5955" r:id="rId19"/>
    <p:sldId id="5963" r:id="rId20"/>
    <p:sldId id="5964" r:id="rId21"/>
    <p:sldId id="5965" r:id="rId22"/>
    <p:sldId id="5969" r:id="rId23"/>
    <p:sldId id="5970" r:id="rId24"/>
    <p:sldId id="5968" r:id="rId25"/>
    <p:sldId id="5971" r:id="rId26"/>
    <p:sldId id="5975" r:id="rId27"/>
    <p:sldId id="5973" r:id="rId28"/>
    <p:sldId id="5972" r:id="rId29"/>
    <p:sldId id="5974" r:id="rId30"/>
    <p:sldId id="5984" r:id="rId31"/>
    <p:sldId id="5977" r:id="rId32"/>
    <p:sldId id="5985" r:id="rId33"/>
    <p:sldId id="5988" r:id="rId34"/>
    <p:sldId id="5987" r:id="rId35"/>
    <p:sldId id="5989" r:id="rId36"/>
    <p:sldId id="5990" r:id="rId37"/>
    <p:sldId id="5992" r:id="rId38"/>
    <p:sldId id="6007" r:id="rId39"/>
    <p:sldId id="6008" r:id="rId40"/>
    <p:sldId id="5993" r:id="rId41"/>
    <p:sldId id="5994" r:id="rId42"/>
    <p:sldId id="5995" r:id="rId43"/>
    <p:sldId id="5996" r:id="rId44"/>
    <p:sldId id="6009" r:id="rId45"/>
    <p:sldId id="6010" r:id="rId46"/>
    <p:sldId id="6011" r:id="rId47"/>
    <p:sldId id="6029" r:id="rId48"/>
    <p:sldId id="6030" r:id="rId49"/>
    <p:sldId id="6031" r:id="rId50"/>
    <p:sldId id="6032" r:id="rId51"/>
    <p:sldId id="6033" r:id="rId52"/>
    <p:sldId id="6034" r:id="rId53"/>
    <p:sldId id="6035" r:id="rId54"/>
    <p:sldId id="6036" r:id="rId55"/>
    <p:sldId id="6038" r:id="rId56"/>
    <p:sldId id="6039" r:id="rId57"/>
    <p:sldId id="6037" r:id="rId58"/>
    <p:sldId id="6040" r:id="rId59"/>
    <p:sldId id="6005" r:id="rId60"/>
    <p:sldId id="6006" r:id="rId61"/>
    <p:sldId id="6004" r:id="rId6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8BFFF"/>
    <a:srgbClr val="ECFFF8"/>
    <a:srgbClr val="CDFFF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60000" autoAdjust="0"/>
  </p:normalViewPr>
  <p:slideViewPr>
    <p:cSldViewPr>
      <p:cViewPr varScale="1">
        <p:scale>
          <a:sx n="84" d="100"/>
          <a:sy n="84" d="100"/>
        </p:scale>
        <p:origin x="103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theme" Target="theme/theme1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892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7670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88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538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280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433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62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4567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301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9997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6260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4292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147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0641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4853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4166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0057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4065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167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2634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1888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1285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1119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37033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5605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37869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98418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86364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84096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952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140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912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76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073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845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68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299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96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10/19/2022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BRlkCCL-h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9.05566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711.11427.pdf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Relationship Id="rId4" Type="http://schemas.openxmlformats.org/officeDocument/2006/relationships/hyperlink" Target="https://people.inf.ethz.ch/omutlu/pub/Reducing-SSD-Read-Latency-by-Optimizing-Read-Retry_asplos21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inf.ethz.ch/omutlu/pub/FLIN-fair-and-high-performance-NVMe-SSD-scheduling_isca18.pdf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Relationship Id="rId4" Type="http://schemas.openxmlformats.org/officeDocument/2006/relationships/hyperlink" Target="https://arxiv.org/pdf/1711.11427.pdf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19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 smtClean="0"/>
              <a:t>NAND Flash Read/Write Operations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41095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  <a:p>
            <a:pPr lvl="2"/>
            <a:r>
              <a:rPr lang="en-CH" sz="2200" dirty="0"/>
              <a:t>V</a:t>
            </a:r>
            <a:r>
              <a:rPr lang="en-CH" sz="2200" baseline="-25000" dirty="0"/>
              <a:t>TH</a:t>
            </a:r>
            <a:r>
              <a:rPr lang="en-CH" sz="2200" dirty="0"/>
              <a:t> </a:t>
            </a:r>
            <a:r>
              <a:rPr lang="en-CH" sz="2200" dirty="0">
                <a:solidFill>
                  <a:srgbClr val="C00000"/>
                </a:solidFill>
              </a:rPr>
              <a:t>changes over time </a:t>
            </a:r>
            <a:r>
              <a:rPr lang="en-CH" sz="2200" dirty="0"/>
              <a:t>after programmed</a:t>
            </a:r>
          </a:p>
          <a:p>
            <a:pPr lvl="2"/>
            <a:r>
              <a:rPr lang="en-CH" sz="2200" dirty="0">
                <a:solidFill>
                  <a:srgbClr val="C00000"/>
                </a:solidFill>
              </a:rPr>
              <a:t>Narrower</a:t>
            </a:r>
            <a:r>
              <a:rPr lang="en-CH" sz="2200" dirty="0"/>
              <a:t> margins </a:t>
            </a:r>
            <a:r>
              <a:rPr lang="en-CH" sz="2200" dirty="0">
                <a:sym typeface="Wingdings" pitchFamily="2" charset="2"/>
              </a:rPr>
              <a:t>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</a:t>
            </a:r>
          </a:p>
          <a:p>
            <a:pPr lvl="2"/>
            <a:r>
              <a:rPr lang="en-CH" sz="2200" dirty="0">
                <a:sym typeface="Wingdings" pitchFamily="2" charset="2"/>
              </a:rPr>
              <a:t>More bits per cell  </a:t>
            </a:r>
            <a:r>
              <a:rPr lang="en-CH" sz="2200" dirty="0">
                <a:solidFill>
                  <a:schemeClr val="accent6"/>
                </a:solidFill>
                <a:sym typeface="Wingdings" pitchFamily="2" charset="2"/>
              </a:rPr>
              <a:t>higher</a:t>
            </a:r>
            <a:r>
              <a:rPr lang="en-CH" sz="2200" dirty="0">
                <a:sym typeface="Wingdings" pitchFamily="2" charset="2"/>
              </a:rPr>
              <a:t> density but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  </a:t>
            </a:r>
            <a:endParaRPr lang="en-CH" sz="2200" dirty="0"/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16" name="Freeform 32">
            <a:extLst>
              <a:ext uri="{FF2B5EF4-FFF2-40B4-BE49-F238E27FC236}">
                <a16:creationId xmlns:a16="http://schemas.microsoft.com/office/drawing/2014/main" id="{31F2C8E9-3680-F74A-BF41-4B62CD33DEAC}"/>
              </a:ext>
            </a:extLst>
          </p:cNvPr>
          <p:cNvSpPr/>
          <p:nvPr/>
        </p:nvSpPr>
        <p:spPr>
          <a:xfrm>
            <a:off x="1380290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Freeform 32">
            <a:extLst>
              <a:ext uri="{FF2B5EF4-FFF2-40B4-BE49-F238E27FC236}">
                <a16:creationId xmlns:a16="http://schemas.microsoft.com/office/drawing/2014/main" id="{F8A031C4-7CE4-9045-A4EB-848BE371978B}"/>
              </a:ext>
            </a:extLst>
          </p:cNvPr>
          <p:cNvSpPr/>
          <p:nvPr/>
        </p:nvSpPr>
        <p:spPr>
          <a:xfrm>
            <a:off x="2368439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Freeform 32">
            <a:extLst>
              <a:ext uri="{FF2B5EF4-FFF2-40B4-BE49-F238E27FC236}">
                <a16:creationId xmlns:a16="http://schemas.microsoft.com/office/drawing/2014/main" id="{AE140F90-9AAB-124C-A6A4-98D27E1A218D}"/>
              </a:ext>
            </a:extLst>
          </p:cNvPr>
          <p:cNvSpPr/>
          <p:nvPr/>
        </p:nvSpPr>
        <p:spPr>
          <a:xfrm>
            <a:off x="335658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Freeform 32">
            <a:extLst>
              <a:ext uri="{FF2B5EF4-FFF2-40B4-BE49-F238E27FC236}">
                <a16:creationId xmlns:a16="http://schemas.microsoft.com/office/drawing/2014/main" id="{E0124CFB-AA6E-2646-8A0A-7412780224AE}"/>
              </a:ext>
            </a:extLst>
          </p:cNvPr>
          <p:cNvSpPr/>
          <p:nvPr/>
        </p:nvSpPr>
        <p:spPr>
          <a:xfrm>
            <a:off x="424217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Freeform 32">
            <a:extLst>
              <a:ext uri="{FF2B5EF4-FFF2-40B4-BE49-F238E27FC236}">
                <a16:creationId xmlns:a16="http://schemas.microsoft.com/office/drawing/2014/main" id="{6B89B599-F18C-7C4B-9026-CB13AFCC4DBC}"/>
              </a:ext>
            </a:extLst>
          </p:cNvPr>
          <p:cNvSpPr/>
          <p:nvPr/>
        </p:nvSpPr>
        <p:spPr>
          <a:xfrm>
            <a:off x="523032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Freeform 32">
            <a:extLst>
              <a:ext uri="{FF2B5EF4-FFF2-40B4-BE49-F238E27FC236}">
                <a16:creationId xmlns:a16="http://schemas.microsoft.com/office/drawing/2014/main" id="{F9551BCF-B3EF-4C47-9DC2-2C8A0D5644F1}"/>
              </a:ext>
            </a:extLst>
          </p:cNvPr>
          <p:cNvSpPr/>
          <p:nvPr/>
        </p:nvSpPr>
        <p:spPr>
          <a:xfrm>
            <a:off x="621847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Freeform 32">
            <a:extLst>
              <a:ext uri="{FF2B5EF4-FFF2-40B4-BE49-F238E27FC236}">
                <a16:creationId xmlns:a16="http://schemas.microsoft.com/office/drawing/2014/main" id="{51ECCE25-D732-9E48-8A6D-F0A12BC28ACE}"/>
              </a:ext>
            </a:extLst>
          </p:cNvPr>
          <p:cNvSpPr/>
          <p:nvPr/>
        </p:nvSpPr>
        <p:spPr>
          <a:xfrm>
            <a:off x="720662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ctangle 74">
            <a:extLst>
              <a:ext uri="{FF2B5EF4-FFF2-40B4-BE49-F238E27FC236}">
                <a16:creationId xmlns:a16="http://schemas.microsoft.com/office/drawing/2014/main" id="{731F49B2-7C28-8B49-BB5F-05A3677D8139}"/>
              </a:ext>
            </a:extLst>
          </p:cNvPr>
          <p:cNvSpPr/>
          <p:nvPr/>
        </p:nvSpPr>
        <p:spPr>
          <a:xfrm>
            <a:off x="4008549" y="2100202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Shifted &amp; </a:t>
            </a: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widened</a:t>
            </a: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after programmed</a:t>
            </a:r>
            <a:endParaRPr lang="ko-KR" altLang="ko-KR" sz="2000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3" name="이등변 삼각형 176">
            <a:extLst>
              <a:ext uri="{FF2B5EF4-FFF2-40B4-BE49-F238E27FC236}">
                <a16:creationId xmlns:a16="http://schemas.microsoft.com/office/drawing/2014/main" id="{66CA85BB-474D-4B4F-89B4-32FA7B4D002C}"/>
              </a:ext>
            </a:extLst>
          </p:cNvPr>
          <p:cNvSpPr/>
          <p:nvPr/>
        </p:nvSpPr>
        <p:spPr>
          <a:xfrm>
            <a:off x="4250969" y="3060675"/>
            <a:ext cx="82899" cy="388474"/>
          </a:xfrm>
          <a:prstGeom prst="triangle">
            <a:avLst>
              <a:gd name="adj" fmla="val 100000"/>
            </a:avLst>
          </a:prstGeom>
          <a:solidFill>
            <a:srgbClr val="C0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84" name="Rectangle 74">
            <a:extLst>
              <a:ext uri="{FF2B5EF4-FFF2-40B4-BE49-F238E27FC236}">
                <a16:creationId xmlns:a16="http://schemas.microsoft.com/office/drawing/2014/main" id="{AEFE1D3E-6097-FE45-A28A-46FADB3A5766}"/>
              </a:ext>
            </a:extLst>
          </p:cNvPr>
          <p:cNvSpPr/>
          <p:nvPr/>
        </p:nvSpPr>
        <p:spPr>
          <a:xfrm>
            <a:off x="1524000" y="3490463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Error cells</a:t>
            </a:r>
            <a:endParaRPr lang="ko-KR" altLang="ko-KR" sz="2000" b="1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5" name="타원 178">
            <a:extLst>
              <a:ext uri="{FF2B5EF4-FFF2-40B4-BE49-F238E27FC236}">
                <a16:creationId xmlns:a16="http://schemas.microsoft.com/office/drawing/2014/main" id="{0B5F8A52-A2C6-DC4D-9C58-963DC5DC8102}"/>
              </a:ext>
            </a:extLst>
          </p:cNvPr>
          <p:cNvSpPr/>
          <p:nvPr/>
        </p:nvSpPr>
        <p:spPr>
          <a:xfrm>
            <a:off x="4081315" y="3082944"/>
            <a:ext cx="402889" cy="435797"/>
          </a:xfrm>
          <a:prstGeom prst="ellipse">
            <a:avLst/>
          </a:prstGeom>
          <a:noFill/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val="203439638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7EA8A126-4C57-9C4B-8079-08E9AAEA363E}"/>
              </a:ext>
            </a:extLst>
          </p:cNvPr>
          <p:cNvSpPr txBox="1"/>
          <p:nvPr/>
        </p:nvSpPr>
        <p:spPr>
          <a:xfrm>
            <a:off x="-838200" y="3338512"/>
            <a:ext cx="28203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Target Page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E8DACA39-260E-DF44-9CAB-4935525175EF}"/>
              </a:ext>
            </a:extLst>
          </p:cNvPr>
          <p:cNvSpPr/>
          <p:nvPr/>
        </p:nvSpPr>
        <p:spPr bwMode="auto">
          <a:xfrm>
            <a:off x="623584" y="1702835"/>
            <a:ext cx="8248952" cy="431696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72C647F5-69F0-FE49-9D0D-740977A61610}"/>
              </a:ext>
            </a:extLst>
          </p:cNvPr>
          <p:cNvSpPr txBox="1"/>
          <p:nvPr/>
        </p:nvSpPr>
        <p:spPr>
          <a:xfrm>
            <a:off x="304800" y="6004694"/>
            <a:ext cx="125486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endParaRPr lang="en-CH" b="1" baseline="-25000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4776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3" name="Content Placeholder 1">
            <a:extLst>
              <a:ext uri="{FF2B5EF4-FFF2-40B4-BE49-F238E27FC236}">
                <a16:creationId xmlns:a16="http://schemas.microsoft.com/office/drawing/2014/main" id="{39D2E5B3-A987-E84C-AD41-BBD6FB2B4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A919433-5958-6840-9279-0FDECE50B12D}"/>
              </a:ext>
            </a:extLst>
          </p:cNvPr>
          <p:cNvSpPr txBox="1"/>
          <p:nvPr/>
        </p:nvSpPr>
        <p:spPr>
          <a:xfrm>
            <a:off x="282103" y="2246570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9C4622D7-15A1-F84F-AA68-2681515230F8}"/>
              </a:ext>
            </a:extLst>
          </p:cNvPr>
          <p:cNvSpPr txBox="1"/>
          <p:nvPr/>
        </p:nvSpPr>
        <p:spPr>
          <a:xfrm>
            <a:off x="119879" y="309754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96C106F0-2D69-704F-8EAD-26926E5FF04E}"/>
              </a:ext>
            </a:extLst>
          </p:cNvPr>
          <p:cNvSpPr txBox="1"/>
          <p:nvPr/>
        </p:nvSpPr>
        <p:spPr>
          <a:xfrm>
            <a:off x="64479" y="3741072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9A8B86D5-915E-7B40-888C-962C5AA89CFC}"/>
              </a:ext>
            </a:extLst>
          </p:cNvPr>
          <p:cNvSpPr txBox="1"/>
          <p:nvPr/>
        </p:nvSpPr>
        <p:spPr>
          <a:xfrm>
            <a:off x="119879" y="434668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B6DCAC24-BA43-1540-9DC6-B45E5DEFDDED}"/>
              </a:ext>
            </a:extLst>
          </p:cNvPr>
          <p:cNvSpPr txBox="1"/>
          <p:nvPr/>
        </p:nvSpPr>
        <p:spPr>
          <a:xfrm>
            <a:off x="282103" y="5237341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19719415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5"/>
            <a:ext cx="5790788" cy="1359326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</p:spTree>
    <p:extLst>
      <p:ext uri="{BB962C8B-B14F-4D97-AF65-F5344CB8AC3E}">
        <p14:creationId xmlns:p14="http://schemas.microsoft.com/office/powerpoint/2010/main" val="31700575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</p:spTree>
    <p:extLst>
      <p:ext uri="{BB962C8B-B14F-4D97-AF65-F5344CB8AC3E}">
        <p14:creationId xmlns:p14="http://schemas.microsoft.com/office/powerpoint/2010/main" val="135445625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0297848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81" name="Rectangle 74">
            <a:extLst>
              <a:ext uri="{FF2B5EF4-FFF2-40B4-BE49-F238E27FC236}">
                <a16:creationId xmlns:a16="http://schemas.microsoft.com/office/drawing/2014/main" id="{5327FF1D-62EC-BF4C-A6D4-D2404F02E093}"/>
              </a:ext>
            </a:extLst>
          </p:cNvPr>
          <p:cNvSpPr/>
          <p:nvPr/>
        </p:nvSpPr>
        <p:spPr>
          <a:xfrm>
            <a:off x="4915705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ABECED5-EF6C-9341-BFEF-64CA7DBD7B38}"/>
              </a:ext>
            </a:extLst>
          </p:cNvPr>
          <p:cNvSpPr txBox="1"/>
          <p:nvPr/>
        </p:nvSpPr>
        <p:spPr>
          <a:xfrm>
            <a:off x="4560663" y="4962691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5" name="Freeform 32">
            <a:extLst>
              <a:ext uri="{FF2B5EF4-FFF2-40B4-BE49-F238E27FC236}">
                <a16:creationId xmlns:a16="http://schemas.microsoft.com/office/drawing/2014/main" id="{5CBCC50C-F758-5745-B9BF-80A33DE60A4B}"/>
              </a:ext>
            </a:extLst>
          </p:cNvPr>
          <p:cNvSpPr/>
          <p:nvPr/>
        </p:nvSpPr>
        <p:spPr>
          <a:xfrm>
            <a:off x="4563885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36BB87CB-7CF5-3B44-B45C-E92591BD90F1}"/>
              </a:ext>
            </a:extLst>
          </p:cNvPr>
          <p:cNvSpPr/>
          <p:nvPr/>
        </p:nvSpPr>
        <p:spPr>
          <a:xfrm>
            <a:off x="821936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F7983F3-85D1-6448-9A5A-CBC8E5DEE091}"/>
              </a:ext>
            </a:extLst>
          </p:cNvPr>
          <p:cNvSpPr txBox="1"/>
          <p:nvPr/>
        </p:nvSpPr>
        <p:spPr>
          <a:xfrm>
            <a:off x="968743" y="4096051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1C3E8CF-E03D-E646-B82C-AD25064A819B}"/>
              </a:ext>
            </a:extLst>
          </p:cNvPr>
          <p:cNvSpPr txBox="1"/>
          <p:nvPr/>
        </p:nvSpPr>
        <p:spPr>
          <a:xfrm>
            <a:off x="4454257" y="4096051"/>
            <a:ext cx="22473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Programmed 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5353216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5190364"/>
            <a:ext cx="5450434" cy="19107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5410793" y="4755663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D30B2B9-F3A4-CF43-9B27-D12879DABD85}"/>
              </a:ext>
            </a:extLst>
          </p:cNvPr>
          <p:cNvSpPr txBox="1"/>
          <p:nvPr/>
        </p:nvSpPr>
        <p:spPr>
          <a:xfrm>
            <a:off x="640749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Hard-to-program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A25091-1C22-DA4D-87AE-2BF41ACF7711}"/>
              </a:ext>
            </a:extLst>
          </p:cNvPr>
          <p:cNvSpPr txBox="1"/>
          <p:nvPr/>
        </p:nvSpPr>
        <p:spPr>
          <a:xfrm>
            <a:off x="3709086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Easy-to-program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42F093B-12D8-F448-AD53-47FB65EC8AC5}"/>
              </a:ext>
            </a:extLst>
          </p:cNvPr>
          <p:cNvCxnSpPr>
            <a:cxnSpLocks/>
          </p:cNvCxnSpPr>
          <p:nvPr/>
        </p:nvCxnSpPr>
        <p:spPr bwMode="auto">
          <a:xfrm>
            <a:off x="640749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A6259AC-ED5E-3D46-9AB8-11CD74C6B9B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382325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298395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PROG0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347119" y="3448046"/>
            <a:ext cx="19746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Verified as programmed</a:t>
            </a: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4408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" grpId="0"/>
      <p:bldP spid="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9067800" cy="722640"/>
          </a:xfrm>
        </p:spPr>
        <p:txBody>
          <a:bodyPr/>
          <a:lstStyle/>
          <a:p>
            <a:r>
              <a:rPr lang="en-US" sz="3400" dirty="0" smtClean="0"/>
              <a:t>Upcoming </a:t>
            </a:r>
            <a:r>
              <a:rPr lang="en-US" sz="3400" dirty="0" smtClean="0"/>
              <a:t>EFCL &amp; SAFARI </a:t>
            </a:r>
            <a:r>
              <a:rPr lang="en-US" sz="3400" dirty="0" smtClean="0"/>
              <a:t>Live Seminar (Oct. 19)</a:t>
            </a:r>
            <a:endParaRPr lang="en-US" sz="3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7275" y="1447800"/>
            <a:ext cx="7384725" cy="5410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957590"/>
            <a:ext cx="84582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b="1" dirty="0">
                <a:solidFill>
                  <a:srgbClr val="0432FF"/>
                </a:solidFill>
                <a:latin typeface="Cambria" panose="02040503050406030204" pitchFamily="18" charset="0"/>
                <a:hlinkClick r:id="rId3"/>
              </a:rPr>
              <a:t>https://</a:t>
            </a:r>
            <a:r>
              <a:rPr lang="en-US" sz="2800" b="1" dirty="0" smtClean="0">
                <a:solidFill>
                  <a:srgbClr val="0432FF"/>
                </a:solidFill>
                <a:latin typeface="Cambria" panose="02040503050406030204" pitchFamily="18" charset="0"/>
                <a:hlinkClick r:id="rId3"/>
              </a:rPr>
              <a:t>www.youtube.com/watch?v=5BRlkCCL-hY</a:t>
            </a:r>
            <a:r>
              <a:rPr lang="en-US" sz="2800" b="1" dirty="0" smtClean="0">
                <a:solidFill>
                  <a:srgbClr val="0432FF"/>
                </a:solidFill>
                <a:latin typeface="Cambria" panose="02040503050406030204" pitchFamily="18" charset="0"/>
              </a:rPr>
              <a:t> </a:t>
            </a:r>
            <a:endParaRPr lang="en-US" sz="2800" b="1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959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50095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6009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Freeform 32">
            <a:extLst>
              <a:ext uri="{FF2B5EF4-FFF2-40B4-BE49-F238E27FC236}">
                <a16:creationId xmlns:a16="http://schemas.microsoft.com/office/drawing/2014/main" id="{91139DAC-258C-D64A-86AE-6AF3977777B5}"/>
              </a:ext>
            </a:extLst>
          </p:cNvPr>
          <p:cNvSpPr/>
          <p:nvPr/>
        </p:nvSpPr>
        <p:spPr>
          <a:xfrm>
            <a:off x="1786550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reeform 32">
            <a:extLst>
              <a:ext uri="{FF2B5EF4-FFF2-40B4-BE49-F238E27FC236}">
                <a16:creationId xmlns:a16="http://schemas.microsoft.com/office/drawing/2014/main" id="{8C23E81A-55F2-E645-B194-6829026308C3}"/>
              </a:ext>
            </a:extLst>
          </p:cNvPr>
          <p:cNvSpPr/>
          <p:nvPr/>
        </p:nvSpPr>
        <p:spPr>
          <a:xfrm>
            <a:off x="2348283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Freeform 32">
            <a:extLst>
              <a:ext uri="{FF2B5EF4-FFF2-40B4-BE49-F238E27FC236}">
                <a16:creationId xmlns:a16="http://schemas.microsoft.com/office/drawing/2014/main" id="{988B1BDE-C771-7F40-B509-DA432367A3D5}"/>
              </a:ext>
            </a:extLst>
          </p:cNvPr>
          <p:cNvSpPr/>
          <p:nvPr/>
        </p:nvSpPr>
        <p:spPr>
          <a:xfrm>
            <a:off x="3596903" y="4705117"/>
            <a:ext cx="2941492" cy="6763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0657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02" grpId="0" animBg="1"/>
      <p:bldP spid="104" grpId="0" animBg="1"/>
      <p:bldP spid="105" grpId="0" animBg="1"/>
      <p:bldP spid="95" grpId="0" animBg="1"/>
      <p:bldP spid="96" grpId="0"/>
      <p:bldP spid="9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7" y="2235616"/>
            <a:ext cx="5966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585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Charge all BLs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383491" y="3134768"/>
            <a:ext cx="7455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15167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683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017464" y="3117175"/>
            <a:ext cx="1477649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b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(No current)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412676" y="3107523"/>
            <a:ext cx="116923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(Current)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5188764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38033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38692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16ACD58-C9E7-4548-BA0F-26145651136F}"/>
              </a:ext>
            </a:extLst>
          </p:cNvPr>
          <p:cNvGrpSpPr/>
          <p:nvPr/>
        </p:nvGrpSpPr>
        <p:grpSpPr>
          <a:xfrm>
            <a:off x="1215720" y="3687186"/>
            <a:ext cx="1141659" cy="746762"/>
            <a:chOff x="7091370" y="4428487"/>
            <a:chExt cx="1141659" cy="746762"/>
          </a:xfrm>
        </p:grpSpPr>
        <p:grpSp>
          <p:nvGrpSpPr>
            <p:cNvPr id="92" name="그룹 835">
              <a:extLst>
                <a:ext uri="{FF2B5EF4-FFF2-40B4-BE49-F238E27FC236}">
                  <a16:creationId xmlns:a16="http://schemas.microsoft.com/office/drawing/2014/main" id="{7ADFFD4D-2CD8-2945-956B-6D9C2D768E28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94" name="그룹 822">
                <a:extLst>
                  <a:ext uri="{FF2B5EF4-FFF2-40B4-BE49-F238E27FC236}">
                    <a16:creationId xmlns:a16="http://schemas.microsoft.com/office/drawing/2014/main" id="{8755A7F8-D596-8646-BDA5-A9D2EAAB106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00" name="직선 연결선 771">
                  <a:extLst>
                    <a:ext uri="{FF2B5EF4-FFF2-40B4-BE49-F238E27FC236}">
                      <a16:creationId xmlns:a16="http://schemas.microsoft.com/office/drawing/2014/main" id="{CAECD4F7-F415-BD43-BB41-BEC4F32B2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1" name="직선 연결선 789">
                  <a:extLst>
                    <a:ext uri="{FF2B5EF4-FFF2-40B4-BE49-F238E27FC236}">
                      <a16:creationId xmlns:a16="http://schemas.microsoft.com/office/drawing/2014/main" id="{B293333B-C359-DD44-B1CF-AFD28FFA78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2" name="직선 연결선 792">
                  <a:extLst>
                    <a:ext uri="{FF2B5EF4-FFF2-40B4-BE49-F238E27FC236}">
                      <a16:creationId xmlns:a16="http://schemas.microsoft.com/office/drawing/2014/main" id="{A9CC8837-97B9-194D-8B83-039F4C1293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4" name="직선 연결선 807">
                  <a:extLst>
                    <a:ext uri="{FF2B5EF4-FFF2-40B4-BE49-F238E27FC236}">
                      <a16:creationId xmlns:a16="http://schemas.microsoft.com/office/drawing/2014/main" id="{09BD5FDB-28AC-EF4E-B8FD-154C5876B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5" name="직선 연결선 810">
                  <a:extLst>
                    <a:ext uri="{FF2B5EF4-FFF2-40B4-BE49-F238E27FC236}">
                      <a16:creationId xmlns:a16="http://schemas.microsoft.com/office/drawing/2014/main" id="{6F8BB9C2-1A0F-9145-B830-7D95EDBF1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6" name="직선 연결선 815">
                  <a:extLst>
                    <a:ext uri="{FF2B5EF4-FFF2-40B4-BE49-F238E27FC236}">
                      <a16:creationId xmlns:a16="http://schemas.microsoft.com/office/drawing/2014/main" id="{277BEB99-2DEE-F047-9A55-02260247A2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7" name="직선 연결선 819">
                  <a:extLst>
                    <a:ext uri="{FF2B5EF4-FFF2-40B4-BE49-F238E27FC236}">
                      <a16:creationId xmlns:a16="http://schemas.microsoft.com/office/drawing/2014/main" id="{0523E5C9-F904-CB4D-AA43-583FE6E913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98" name="직선 연결선 826">
                <a:extLst>
                  <a:ext uri="{FF2B5EF4-FFF2-40B4-BE49-F238E27FC236}">
                    <a16:creationId xmlns:a16="http://schemas.microsoft.com/office/drawing/2014/main" id="{7007B0E8-943D-3542-9FC2-D2E2EF3690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99" name="직선 연결선 832">
                <a:extLst>
                  <a:ext uri="{FF2B5EF4-FFF2-40B4-BE49-F238E27FC236}">
                    <a16:creationId xmlns:a16="http://schemas.microsoft.com/office/drawing/2014/main" id="{6FA77283-7603-CA49-85F8-E039D352D6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345BDBD-3599-6F48-99B9-6A909FEC51EB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5D1E899-A631-5E4E-9928-CC181F1862AE}"/>
              </a:ext>
            </a:extLst>
          </p:cNvPr>
          <p:cNvGrpSpPr/>
          <p:nvPr/>
        </p:nvGrpSpPr>
        <p:grpSpPr>
          <a:xfrm>
            <a:off x="5008925" y="3722052"/>
            <a:ext cx="1141659" cy="711781"/>
            <a:chOff x="5536890" y="4463468"/>
            <a:chExt cx="1141659" cy="71178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AD5998E-85FF-A743-AB64-652C777EF3AB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&gt;</a:t>
              </a:r>
              <a:r>
                <a:rPr lang="ko-KR" altLang="en-US" b="1" i="1" dirty="0" smtClean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110" name="그룹 761">
              <a:extLst>
                <a:ext uri="{FF2B5EF4-FFF2-40B4-BE49-F238E27FC236}">
                  <a16:creationId xmlns:a16="http://schemas.microsoft.com/office/drawing/2014/main" id="{573640F5-D83F-E64F-BDAC-DE2B04D700B3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111" name="그룹 753">
                <a:extLst>
                  <a:ext uri="{FF2B5EF4-FFF2-40B4-BE49-F238E27FC236}">
                    <a16:creationId xmlns:a16="http://schemas.microsoft.com/office/drawing/2014/main" id="{ACEA8CAC-95A1-C848-BFB0-E4E7F472CFBC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114" name="타원 750">
                  <a:extLst>
                    <a:ext uri="{FF2B5EF4-FFF2-40B4-BE49-F238E27FC236}">
                      <a16:creationId xmlns:a16="http://schemas.microsoft.com/office/drawing/2014/main" id="{08FFF8B6-ED69-DE47-9C6E-9A4A87FA2D30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15" name="타원 751">
                  <a:extLst>
                    <a:ext uri="{FF2B5EF4-FFF2-40B4-BE49-F238E27FC236}">
                      <a16:creationId xmlns:a16="http://schemas.microsoft.com/office/drawing/2014/main" id="{E4BA5993-0D01-874C-BC1A-48EAA48F16CB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16" name="직선 연결선 752">
                  <a:extLst>
                    <a:ext uri="{FF2B5EF4-FFF2-40B4-BE49-F238E27FC236}">
                      <a16:creationId xmlns:a16="http://schemas.microsoft.com/office/drawing/2014/main" id="{D7C76A62-81FF-7E4B-9BE1-F4A9656559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직선 연결선 754">
                <a:extLst>
                  <a:ext uri="{FF2B5EF4-FFF2-40B4-BE49-F238E27FC236}">
                    <a16:creationId xmlns:a16="http://schemas.microsoft.com/office/drawing/2014/main" id="{8EBA21F2-95E3-A845-9082-F448F92053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756">
                <a:extLst>
                  <a:ext uri="{FF2B5EF4-FFF2-40B4-BE49-F238E27FC236}">
                    <a16:creationId xmlns:a16="http://schemas.microsoft.com/office/drawing/2014/main" id="{95597E1D-1324-DF46-96DD-CC4D68586A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Bent Arrow 3">
            <a:extLst>
              <a:ext uri="{FF2B5EF4-FFF2-40B4-BE49-F238E27FC236}">
                <a16:creationId xmlns:a16="http://schemas.microsoft.com/office/drawing/2014/main" id="{40259E14-E5D1-8E49-A233-217740C36667}"/>
              </a:ext>
            </a:extLst>
          </p:cNvPr>
          <p:cNvSpPr/>
          <p:nvPr/>
        </p:nvSpPr>
        <p:spPr bwMode="auto">
          <a:xfrm rot="16200000" flipH="1">
            <a:off x="2290760" y="1922013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7" name="Bent Arrow 116">
            <a:extLst>
              <a:ext uri="{FF2B5EF4-FFF2-40B4-BE49-F238E27FC236}">
                <a16:creationId xmlns:a16="http://schemas.microsoft.com/office/drawing/2014/main" id="{36B9C7B0-5C92-C14E-8A99-36C34E101608}"/>
              </a:ext>
            </a:extLst>
          </p:cNvPr>
          <p:cNvSpPr/>
          <p:nvPr/>
        </p:nvSpPr>
        <p:spPr bwMode="auto">
          <a:xfrm rot="16200000" flipH="1">
            <a:off x="4884325" y="1922014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8" name="Bent Arrow 117">
            <a:extLst>
              <a:ext uri="{FF2B5EF4-FFF2-40B4-BE49-F238E27FC236}">
                <a16:creationId xmlns:a16="http://schemas.microsoft.com/office/drawing/2014/main" id="{1DA1E9BA-15F4-2841-93B7-78BA7127B301}"/>
              </a:ext>
            </a:extLst>
          </p:cNvPr>
          <p:cNvSpPr/>
          <p:nvPr/>
        </p:nvSpPr>
        <p:spPr bwMode="auto">
          <a:xfrm rot="16200000" flipH="1">
            <a:off x="8064582" y="1922015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3E666592-303D-664D-815A-6BEE9F645A08}"/>
              </a:ext>
            </a:extLst>
          </p:cNvPr>
          <p:cNvSpPr/>
          <p:nvPr/>
        </p:nvSpPr>
        <p:spPr bwMode="auto">
          <a:xfrm rot="18900000">
            <a:off x="2216069" y="2240535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9" name="Cross 118">
            <a:extLst>
              <a:ext uri="{FF2B5EF4-FFF2-40B4-BE49-F238E27FC236}">
                <a16:creationId xmlns:a16="http://schemas.microsoft.com/office/drawing/2014/main" id="{F06A4DE9-0D3A-0F4D-8C2F-8A1952CED444}"/>
              </a:ext>
            </a:extLst>
          </p:cNvPr>
          <p:cNvSpPr/>
          <p:nvPr/>
        </p:nvSpPr>
        <p:spPr bwMode="auto">
          <a:xfrm rot="18900000">
            <a:off x="4810396" y="2240536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0" name="Cross 119">
            <a:extLst>
              <a:ext uri="{FF2B5EF4-FFF2-40B4-BE49-F238E27FC236}">
                <a16:creationId xmlns:a16="http://schemas.microsoft.com/office/drawing/2014/main" id="{81C91035-E067-5F47-AC81-54404EC33A62}"/>
              </a:ext>
            </a:extLst>
          </p:cNvPr>
          <p:cNvSpPr/>
          <p:nvPr/>
        </p:nvSpPr>
        <p:spPr bwMode="auto">
          <a:xfrm rot="18900000">
            <a:off x="7990864" y="2240537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1" name="Bent Arrow 120">
            <a:extLst>
              <a:ext uri="{FF2B5EF4-FFF2-40B4-BE49-F238E27FC236}">
                <a16:creationId xmlns:a16="http://schemas.microsoft.com/office/drawing/2014/main" id="{0F37E8FF-B55F-FB4F-8574-825CE03592FB}"/>
              </a:ext>
            </a:extLst>
          </p:cNvPr>
          <p:cNvSpPr/>
          <p:nvPr/>
        </p:nvSpPr>
        <p:spPr bwMode="auto">
          <a:xfrm rot="16200000" flipH="1">
            <a:off x="329218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2" name="Bent Arrow 121">
            <a:extLst>
              <a:ext uri="{FF2B5EF4-FFF2-40B4-BE49-F238E27FC236}">
                <a16:creationId xmlns:a16="http://schemas.microsoft.com/office/drawing/2014/main" id="{023DD41E-35D5-F94C-92F7-DB5B92B21830}"/>
              </a:ext>
            </a:extLst>
          </p:cNvPr>
          <p:cNvSpPr/>
          <p:nvPr/>
        </p:nvSpPr>
        <p:spPr bwMode="auto">
          <a:xfrm rot="16200000" flipH="1">
            <a:off x="580715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491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42" name="그룹 43">
            <a:extLst>
              <a:ext uri="{FF2B5EF4-FFF2-40B4-BE49-F238E27FC236}">
                <a16:creationId xmlns:a16="http://schemas.microsoft.com/office/drawing/2014/main" id="{DCE5F285-58E6-2048-8258-8597BCE0EE9B}"/>
              </a:ext>
            </a:extLst>
          </p:cNvPr>
          <p:cNvGrpSpPr/>
          <p:nvPr/>
        </p:nvGrpSpPr>
        <p:grpSpPr>
          <a:xfrm>
            <a:off x="1417380" y="4834345"/>
            <a:ext cx="5794612" cy="1229864"/>
            <a:chOff x="3739328" y="3344321"/>
            <a:chExt cx="4474781" cy="1217640"/>
          </a:xfrm>
        </p:grpSpPr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454160"/>
            <a:ext cx="798201" cy="374070"/>
            <a:chOff x="4245096" y="1892159"/>
            <a:chExt cx="616396" cy="277818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454160"/>
            <a:ext cx="798201" cy="374070"/>
            <a:chOff x="4245096" y="1892159"/>
            <a:chExt cx="616396" cy="277818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454160"/>
            <a:ext cx="798201" cy="374070"/>
            <a:chOff x="4245096" y="1892159"/>
            <a:chExt cx="616396" cy="277818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454160"/>
            <a:ext cx="798201" cy="374070"/>
            <a:chOff x="4245096" y="1892159"/>
            <a:chExt cx="616396" cy="277818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9464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4455924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504108"/>
            <a:ext cx="798201" cy="286665"/>
            <a:chOff x="4245096" y="1929253"/>
            <a:chExt cx="616396" cy="212903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504108"/>
            <a:ext cx="798201" cy="286665"/>
            <a:chOff x="4245096" y="1929253"/>
            <a:chExt cx="616396" cy="212903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2839038" y="5363603"/>
            <a:ext cx="5053306" cy="288573"/>
            <a:chOff x="1875174" y="5365668"/>
            <a:chExt cx="5053306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7517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7643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72152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79282" y="4871388"/>
              <a:ext cx="12700" cy="1001260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22773" y="4869789"/>
              <a:ext cx="12700" cy="1004458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1713518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6742441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 smtClean="0"/>
              <a:t>NAND Flash Page Read/Write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Sensing Circuitry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682DB9-49AE-4706-8504-DBF748E54B5A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7424A016-20EB-4143-B679-1837F498F17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76BBF084-C4D4-46E6-BC73-1AD2B9AA7F99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C81F3D2-8715-407E-BD34-33B24524FB36}"/>
                </a:ext>
              </a:extLst>
            </p:cNvPr>
            <p:cNvCxnSpPr>
              <a:stCxn id="195" idx="4"/>
              <a:endCxn id="126" idx="1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80C04C4C-54C1-4703-9C07-0730E633AD6D}"/>
                </a:ext>
              </a:extLst>
            </p:cNvPr>
            <p:cNvCxnSpPr>
              <a:cxnSpLocks/>
              <a:stCxn id="196" idx="4"/>
              <a:endCxn id="136" idx="1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4E7B244-D86A-4EEE-92C2-F27EAE851894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73B398DF-9081-4C2A-9BE3-E30FF1052321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D9E1E620-9F6F-44D4-AABC-9694D8652671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4EB1F986-EB3F-4021-BE04-69B3659EF64C}"/>
                </a:ext>
              </a:extLst>
            </p:cNvPr>
            <p:cNvCxnSpPr>
              <a:cxnSpLocks/>
              <a:stCxn id="386" idx="2"/>
              <a:endCxn id="159" idx="1"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A7CFBE-E1EB-432F-AD57-226BB8520644}"/>
              </a:ext>
            </a:extLst>
          </p:cNvPr>
          <p:cNvGrpSpPr/>
          <p:nvPr/>
        </p:nvGrpSpPr>
        <p:grpSpPr>
          <a:xfrm>
            <a:off x="4232471" y="4953000"/>
            <a:ext cx="4616044" cy="1000806"/>
            <a:chOff x="4232471" y="4953000"/>
            <a:chExt cx="4616044" cy="100080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E250756-CF08-4DE1-B230-B2C1DBC708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4B3981E-77CD-4267-8E93-090D3E7984D1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222C8891-FE5E-4723-B85C-481CFE8E34B3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06" name="그룹 835">
                  <a:extLst>
                    <a:ext uri="{FF2B5EF4-FFF2-40B4-BE49-F238E27FC236}">
                      <a16:creationId xmlns:a16="http://schemas.microsoft.com/office/drawing/2014/main" id="{CB5B9987-02C4-4CA4-B2C3-9FCAE0B4F123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08" name="그룹 822">
                    <a:extLst>
                      <a:ext uri="{FF2B5EF4-FFF2-40B4-BE49-F238E27FC236}">
                        <a16:creationId xmlns:a16="http://schemas.microsoft.com/office/drawing/2014/main" id="{66447CAB-6648-40DA-83B1-D08EE86A1E32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11" name="직선 연결선 771">
                      <a:extLst>
                        <a:ext uri="{FF2B5EF4-FFF2-40B4-BE49-F238E27FC236}">
                          <a16:creationId xmlns:a16="http://schemas.microsoft.com/office/drawing/2014/main" id="{C18C65DB-94FB-4AA9-92C1-A45000114F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2" name="직선 연결선 789">
                      <a:extLst>
                        <a:ext uri="{FF2B5EF4-FFF2-40B4-BE49-F238E27FC236}">
                          <a16:creationId xmlns:a16="http://schemas.microsoft.com/office/drawing/2014/main" id="{EC9984DA-27ED-4642-8EC8-E607FA6358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3" name="직선 연결선 792">
                      <a:extLst>
                        <a:ext uri="{FF2B5EF4-FFF2-40B4-BE49-F238E27FC236}">
                          <a16:creationId xmlns:a16="http://schemas.microsoft.com/office/drawing/2014/main" id="{E26AE1A0-ED65-41D2-9C7B-AD35B296F2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4" name="직선 연결선 807">
                      <a:extLst>
                        <a:ext uri="{FF2B5EF4-FFF2-40B4-BE49-F238E27FC236}">
                          <a16:creationId xmlns:a16="http://schemas.microsoft.com/office/drawing/2014/main" id="{7CACC52F-5518-4046-B211-D8D441BEFF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5" name="직선 연결선 810">
                      <a:extLst>
                        <a:ext uri="{FF2B5EF4-FFF2-40B4-BE49-F238E27FC236}">
                          <a16:creationId xmlns:a16="http://schemas.microsoft.com/office/drawing/2014/main" id="{6579273B-1075-40A0-8237-6D8D00F4A8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6" name="직선 연결선 815">
                      <a:extLst>
                        <a:ext uri="{FF2B5EF4-FFF2-40B4-BE49-F238E27FC236}">
                          <a16:creationId xmlns:a16="http://schemas.microsoft.com/office/drawing/2014/main" id="{A32EE51D-43C4-486A-8CD3-FFD0D043D8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7" name="직선 연결선 819">
                      <a:extLst>
                        <a:ext uri="{FF2B5EF4-FFF2-40B4-BE49-F238E27FC236}">
                          <a16:creationId xmlns:a16="http://schemas.microsoft.com/office/drawing/2014/main" id="{52E33351-8BD3-45B8-95CB-9422FD1C89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09" name="직선 연결선 826">
                    <a:extLst>
                      <a:ext uri="{FF2B5EF4-FFF2-40B4-BE49-F238E27FC236}">
                        <a16:creationId xmlns:a16="http://schemas.microsoft.com/office/drawing/2014/main" id="{A615AE3F-2E54-49B2-850A-57C241EE66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10" name="직선 연결선 832">
                    <a:extLst>
                      <a:ext uri="{FF2B5EF4-FFF2-40B4-BE49-F238E27FC236}">
                        <a16:creationId xmlns:a16="http://schemas.microsoft.com/office/drawing/2014/main" id="{EB411A48-66EB-4AA1-914E-088B6117D8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567D9B81-527E-4896-AFFA-9EA570C362A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5BD64221-CA46-4436-A965-1353FFF4304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2DE4FBB-359E-47C4-8BCF-BB5A89A26945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322E8AE3-0BF6-4D64-9549-1645230082BC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D7BFCA61-A193-4952-9334-6B4A7BC95FF6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989EEF6B-370B-43AC-83AD-0FB177908B5A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22" name="그룹 761">
                  <a:extLst>
                    <a:ext uri="{FF2B5EF4-FFF2-40B4-BE49-F238E27FC236}">
                      <a16:creationId xmlns:a16="http://schemas.microsoft.com/office/drawing/2014/main" id="{45F7A2D6-0F8C-431C-B29C-B66BA2E720C9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23" name="그룹 753">
                    <a:extLst>
                      <a:ext uri="{FF2B5EF4-FFF2-40B4-BE49-F238E27FC236}">
                        <a16:creationId xmlns:a16="http://schemas.microsoft.com/office/drawing/2014/main" id="{FFD9E5CD-53B0-4BF3-B6CD-ABD0184A513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26" name="타원 750">
                      <a:extLst>
                        <a:ext uri="{FF2B5EF4-FFF2-40B4-BE49-F238E27FC236}">
                          <a16:creationId xmlns:a16="http://schemas.microsoft.com/office/drawing/2014/main" id="{F2737210-614A-443B-8FE0-9196A26648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27" name="타원 751">
                      <a:extLst>
                        <a:ext uri="{FF2B5EF4-FFF2-40B4-BE49-F238E27FC236}">
                          <a16:creationId xmlns:a16="http://schemas.microsoft.com/office/drawing/2014/main" id="{1C788D2E-C3CB-4BFC-A727-845079CF6A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28" name="직선 연결선 752">
                      <a:extLst>
                        <a:ext uri="{FF2B5EF4-FFF2-40B4-BE49-F238E27FC236}">
                          <a16:creationId xmlns:a16="http://schemas.microsoft.com/office/drawing/2014/main" id="{3399A1E1-57D0-4ADC-A0DB-8AD13661C1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4" name="직선 연결선 754">
                    <a:extLst>
                      <a:ext uri="{FF2B5EF4-FFF2-40B4-BE49-F238E27FC236}">
                        <a16:creationId xmlns:a16="http://schemas.microsoft.com/office/drawing/2014/main" id="{C3051A9C-011E-47D6-B567-F035A9A200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직선 연결선 756">
                    <a:extLst>
                      <a:ext uri="{FF2B5EF4-FFF2-40B4-BE49-F238E27FC236}">
                        <a16:creationId xmlns:a16="http://schemas.microsoft.com/office/drawing/2014/main" id="{6C9E5955-F1F1-4504-B731-25D2BCA551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AE4E57FB-6C79-4AAE-AB0D-42E547085F92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BC82E3-D318-4E66-B801-AFE435C775B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54" name="Straight Arrow Connector 253">
              <a:extLst>
                <a:ext uri="{FF2B5EF4-FFF2-40B4-BE49-F238E27FC236}">
                  <a16:creationId xmlns:a16="http://schemas.microsoft.com/office/drawing/2014/main" id="{50892998-E8AA-4089-B9D3-A3C909FA7E4B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9181735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D9AB7B6-5B82-4408-BD65-39EE75B729FC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8BB17AF-223B-47E3-8A72-CBEC7134C1A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C5F1F3B1-FD96-4298-8610-5696D47910E0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FB8A240-42E7-4E14-99D8-CBF149530778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2AAD807-C748-4318-A3A0-7B67276A501E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5" name="Straight Arrow Connector 234">
              <a:extLst>
                <a:ext uri="{FF2B5EF4-FFF2-40B4-BE49-F238E27FC236}">
                  <a16:creationId xmlns:a16="http://schemas.microsoft.com/office/drawing/2014/main" id="{5174C03D-07FE-4E15-9FD7-792F2166D8DA}"/>
                </a:ext>
              </a:extLst>
            </p:cNvPr>
            <p:cNvCxnSpPr>
              <a:stCxn id="234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AD0F0B3E-53FF-4617-BCCE-0206C9E63D36}"/>
                </a:ext>
              </a:extLst>
            </p:cNvPr>
            <p:cNvCxnSpPr>
              <a:cxnSpLocks/>
              <a:stCxn id="233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26C2FC0C-3972-463D-91A9-AC943EBAF55D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49391F5C-BAAB-4A84-AE63-3B064B2F4913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8D2981B5-6840-49B1-8E8B-D6F09160D3B7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FAF82E72-7387-48AE-963B-040B05E3C7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6759B59-A289-419B-ACB4-08B3E38151DF}"/>
              </a:ext>
            </a:extLst>
          </p:cNvPr>
          <p:cNvGrpSpPr/>
          <p:nvPr/>
        </p:nvGrpSpPr>
        <p:grpSpPr>
          <a:xfrm>
            <a:off x="2349926" y="4953000"/>
            <a:ext cx="4616044" cy="1000806"/>
            <a:chOff x="4232471" y="4953000"/>
            <a:chExt cx="4616044" cy="1000806"/>
          </a:xfrm>
        </p:grpSpPr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2B157811-B39E-4E03-AD53-DEC8EF220391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9213BBD4-1AE7-4180-84A1-E08F892912B5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F8BB8435-A4FD-4DEA-9176-82B68A423076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60" name="그룹 835">
                  <a:extLst>
                    <a:ext uri="{FF2B5EF4-FFF2-40B4-BE49-F238E27FC236}">
                      <a16:creationId xmlns:a16="http://schemas.microsoft.com/office/drawing/2014/main" id="{A3791F3E-545E-4435-9990-E34CFC94AE26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64" name="그룹 822">
                    <a:extLst>
                      <a:ext uri="{FF2B5EF4-FFF2-40B4-BE49-F238E27FC236}">
                        <a16:creationId xmlns:a16="http://schemas.microsoft.com/office/drawing/2014/main" id="{105C5C9B-AF06-4F55-9A0C-3B1D9DD91B81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67" name="직선 연결선 771">
                      <a:extLst>
                        <a:ext uri="{FF2B5EF4-FFF2-40B4-BE49-F238E27FC236}">
                          <a16:creationId xmlns:a16="http://schemas.microsoft.com/office/drawing/2014/main" id="{CDA55E8E-2ED9-4AAA-A9FC-2D96DF95D5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8" name="직선 연결선 789">
                      <a:extLst>
                        <a:ext uri="{FF2B5EF4-FFF2-40B4-BE49-F238E27FC236}">
                          <a16:creationId xmlns:a16="http://schemas.microsoft.com/office/drawing/2014/main" id="{7A6CDD3F-2B98-4A67-AA65-B3E84DCC85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9" name="직선 연결선 792">
                      <a:extLst>
                        <a:ext uri="{FF2B5EF4-FFF2-40B4-BE49-F238E27FC236}">
                          <a16:creationId xmlns:a16="http://schemas.microsoft.com/office/drawing/2014/main" id="{02BCEBE3-1F9F-49AA-AAD6-21D02AC397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0" name="직선 연결선 807">
                      <a:extLst>
                        <a:ext uri="{FF2B5EF4-FFF2-40B4-BE49-F238E27FC236}">
                          <a16:creationId xmlns:a16="http://schemas.microsoft.com/office/drawing/2014/main" id="{9774D4CC-F741-4732-BE92-34C420CD46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1" name="직선 연결선 810">
                      <a:extLst>
                        <a:ext uri="{FF2B5EF4-FFF2-40B4-BE49-F238E27FC236}">
                          <a16:creationId xmlns:a16="http://schemas.microsoft.com/office/drawing/2014/main" id="{381582E9-9C5E-49A2-B5DF-20B5BDAB9E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2" name="직선 연결선 815">
                      <a:extLst>
                        <a:ext uri="{FF2B5EF4-FFF2-40B4-BE49-F238E27FC236}">
                          <a16:creationId xmlns:a16="http://schemas.microsoft.com/office/drawing/2014/main" id="{69C93AC7-6A2F-498E-9ED6-F2A8215188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3" name="직선 연결선 819">
                      <a:extLst>
                        <a:ext uri="{FF2B5EF4-FFF2-40B4-BE49-F238E27FC236}">
                          <a16:creationId xmlns:a16="http://schemas.microsoft.com/office/drawing/2014/main" id="{DD1CBE2E-D396-48D5-8671-B4287452DB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65" name="직선 연결선 826">
                    <a:extLst>
                      <a:ext uri="{FF2B5EF4-FFF2-40B4-BE49-F238E27FC236}">
                        <a16:creationId xmlns:a16="http://schemas.microsoft.com/office/drawing/2014/main" id="{94070263-C4A2-46AB-A485-C342471BA4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66" name="직선 연결선 832">
                    <a:extLst>
                      <a:ext uri="{FF2B5EF4-FFF2-40B4-BE49-F238E27FC236}">
                        <a16:creationId xmlns:a16="http://schemas.microsoft.com/office/drawing/2014/main" id="{9A7362F2-1080-41B9-8886-DF5557AF1E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E1E67C55-7963-4317-A663-E2464AECA10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C484B530-BA36-4496-8FE4-AD1FC042D8F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9B85741B-AC24-47EF-A596-2B28F8BD32C8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AFB3C5D3-87A9-41D2-8E4A-D20C57D25F0A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5C1CFB0-5AE4-4EB9-B5EF-89A92F1FC842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95418DD1-A5F9-4AA1-B155-D3C7E740A9D3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50" name="그룹 761">
                  <a:extLst>
                    <a:ext uri="{FF2B5EF4-FFF2-40B4-BE49-F238E27FC236}">
                      <a16:creationId xmlns:a16="http://schemas.microsoft.com/office/drawing/2014/main" id="{14FFB150-E723-4395-8FE5-C449DDFEAFFB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51" name="그룹 753">
                    <a:extLst>
                      <a:ext uri="{FF2B5EF4-FFF2-40B4-BE49-F238E27FC236}">
                        <a16:creationId xmlns:a16="http://schemas.microsoft.com/office/drawing/2014/main" id="{3BEEDB25-C289-43BC-9756-96F5C483B3D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54" name="타원 750">
                      <a:extLst>
                        <a:ext uri="{FF2B5EF4-FFF2-40B4-BE49-F238E27FC236}">
                          <a16:creationId xmlns:a16="http://schemas.microsoft.com/office/drawing/2014/main" id="{CEC2F79B-6DC0-4CBB-ACD9-92EAE36003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55" name="타원 751">
                      <a:extLst>
                        <a:ext uri="{FF2B5EF4-FFF2-40B4-BE49-F238E27FC236}">
                          <a16:creationId xmlns:a16="http://schemas.microsoft.com/office/drawing/2014/main" id="{7168D0CE-60AC-4C69-B42F-007BD730F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56" name="직선 연결선 752">
                      <a:extLst>
                        <a:ext uri="{FF2B5EF4-FFF2-40B4-BE49-F238E27FC236}">
                          <a16:creationId xmlns:a16="http://schemas.microsoft.com/office/drawing/2014/main" id="{DC95488D-4BE5-4CBC-BEED-1E2CBAABFC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2" name="직선 연결선 754">
                    <a:extLst>
                      <a:ext uri="{FF2B5EF4-FFF2-40B4-BE49-F238E27FC236}">
                        <a16:creationId xmlns:a16="http://schemas.microsoft.com/office/drawing/2014/main" id="{ABBD3B83-57A5-4139-95B1-496504E646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756">
                    <a:extLst>
                      <a:ext uri="{FF2B5EF4-FFF2-40B4-BE49-F238E27FC236}">
                        <a16:creationId xmlns:a16="http://schemas.microsoft.com/office/drawing/2014/main" id="{E5E63E4B-9D0D-4B99-B9C8-D936EC6925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413713E9-0D2A-42BE-B0A9-10376C3CFFD7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44" name="Straight Arrow Connector 243">
              <a:extLst>
                <a:ext uri="{FF2B5EF4-FFF2-40B4-BE49-F238E27FC236}">
                  <a16:creationId xmlns:a16="http://schemas.microsoft.com/office/drawing/2014/main" id="{A693F49A-7239-47B8-B2DE-22C749BDB1E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45" name="Straight Arrow Connector 244">
              <a:extLst>
                <a:ext uri="{FF2B5EF4-FFF2-40B4-BE49-F238E27FC236}">
                  <a16:creationId xmlns:a16="http://schemas.microsoft.com/office/drawing/2014/main" id="{FC83475F-4A95-4C66-B74E-110AECBD7399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00686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1FEFCBE-9117-C549-9975-A9A6AED09871}"/>
              </a:ext>
            </a:extLst>
          </p:cNvPr>
          <p:cNvSpPr txBox="1"/>
          <p:nvPr/>
        </p:nvSpPr>
        <p:spPr>
          <a:xfrm>
            <a:off x="1991790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A07D6A7-C838-0148-BF5E-DC96E64E5C6B}"/>
              </a:ext>
            </a:extLst>
          </p:cNvPr>
          <p:cNvSpPr txBox="1"/>
          <p:nvPr/>
        </p:nvSpPr>
        <p:spPr>
          <a:xfrm>
            <a:off x="322459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F691749-CDE3-6040-A3FE-3C8D5A9ADEEC}"/>
              </a:ext>
            </a:extLst>
          </p:cNvPr>
          <p:cNvSpPr txBox="1"/>
          <p:nvPr/>
        </p:nvSpPr>
        <p:spPr>
          <a:xfrm>
            <a:off x="4555855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5760883-EE72-7B4C-BD94-58D30D0A356E}"/>
              </a:ext>
            </a:extLst>
          </p:cNvPr>
          <p:cNvSpPr txBox="1"/>
          <p:nvPr/>
        </p:nvSpPr>
        <p:spPr>
          <a:xfrm>
            <a:off x="574601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BCEC06AE-05FC-A749-BCC0-1EE201BAD2C8}"/>
              </a:ext>
            </a:extLst>
          </p:cNvPr>
          <p:cNvSpPr txBox="1"/>
          <p:nvPr/>
        </p:nvSpPr>
        <p:spPr>
          <a:xfrm>
            <a:off x="7772423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DF08745E-5304-DC47-9DC4-1B62CFF54DCF}"/>
              </a:ext>
            </a:extLst>
          </p:cNvPr>
          <p:cNvSpPr txBox="1"/>
          <p:nvPr/>
        </p:nvSpPr>
        <p:spPr>
          <a:xfrm>
            <a:off x="1212289" y="3848658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1"/>
                </a:solidFill>
                <a:latin typeface="Cambria" panose="02040503050406030204" pitchFamily="18" charset="0"/>
              </a:rPr>
              <a:t>REF1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548C5AC4-54F0-2F4C-8082-3D14254B1E0D}"/>
              </a:ext>
            </a:extLst>
          </p:cNvPr>
          <p:cNvSpPr txBox="1"/>
          <p:nvPr/>
        </p:nvSpPr>
        <p:spPr>
          <a:xfrm>
            <a:off x="2596867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4B4AFFD6-44B6-8D49-B572-653D896BDB1F}"/>
              </a:ext>
            </a:extLst>
          </p:cNvPr>
          <p:cNvSpPr txBox="1"/>
          <p:nvPr/>
        </p:nvSpPr>
        <p:spPr>
          <a:xfrm>
            <a:off x="382967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4FFF8F3-26C6-8B45-A575-D2711003C14A}"/>
              </a:ext>
            </a:extLst>
          </p:cNvPr>
          <p:cNvSpPr txBox="1"/>
          <p:nvPr/>
        </p:nvSpPr>
        <p:spPr>
          <a:xfrm>
            <a:off x="5160932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30C07F9E-4CEA-8E42-B34B-E4EE4630BE1D}"/>
              </a:ext>
            </a:extLst>
          </p:cNvPr>
          <p:cNvSpPr txBox="1"/>
          <p:nvPr/>
        </p:nvSpPr>
        <p:spPr>
          <a:xfrm>
            <a:off x="635109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C5CEE3BC-2FFE-FF44-846E-D1F426600F56}"/>
              </a:ext>
            </a:extLst>
          </p:cNvPr>
          <p:cNvSpPr txBox="1"/>
          <p:nvPr/>
        </p:nvSpPr>
        <p:spPr>
          <a:xfrm>
            <a:off x="837750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FB07A04-E75B-0647-8BA0-C9C97A4204A5}"/>
              </a:ext>
            </a:extLst>
          </p:cNvPr>
          <p:cNvSpPr/>
          <p:nvPr/>
        </p:nvSpPr>
        <p:spPr bwMode="auto">
          <a:xfrm>
            <a:off x="238894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7" name="Right Brace 216">
            <a:extLst>
              <a:ext uri="{FF2B5EF4-FFF2-40B4-BE49-F238E27FC236}">
                <a16:creationId xmlns:a16="http://schemas.microsoft.com/office/drawing/2014/main" id="{20C5AA15-32BC-A047-A603-D60E3A777742}"/>
              </a:ext>
            </a:extLst>
          </p:cNvPr>
          <p:cNvSpPr/>
          <p:nvPr/>
        </p:nvSpPr>
        <p:spPr bwMode="auto">
          <a:xfrm>
            <a:off x="3520409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8" name="Right Brace 217">
            <a:extLst>
              <a:ext uri="{FF2B5EF4-FFF2-40B4-BE49-F238E27FC236}">
                <a16:creationId xmlns:a16="http://schemas.microsoft.com/office/drawing/2014/main" id="{85DD6A1A-49AA-BB4C-A360-2505CB89101E}"/>
              </a:ext>
            </a:extLst>
          </p:cNvPr>
          <p:cNvSpPr/>
          <p:nvPr/>
        </p:nvSpPr>
        <p:spPr bwMode="auto">
          <a:xfrm>
            <a:off x="490146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9" name="Right Brace 218">
            <a:extLst>
              <a:ext uri="{FF2B5EF4-FFF2-40B4-BE49-F238E27FC236}">
                <a16:creationId xmlns:a16="http://schemas.microsoft.com/office/drawing/2014/main" id="{0F9E6D2E-5A3A-ED4F-9CB4-9AC219F11F94}"/>
              </a:ext>
            </a:extLst>
          </p:cNvPr>
          <p:cNvSpPr/>
          <p:nvPr/>
        </p:nvSpPr>
        <p:spPr bwMode="auto">
          <a:xfrm>
            <a:off x="6035006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2" name="Right Brace 221">
            <a:extLst>
              <a:ext uri="{FF2B5EF4-FFF2-40B4-BE49-F238E27FC236}">
                <a16:creationId xmlns:a16="http://schemas.microsoft.com/office/drawing/2014/main" id="{FDD424C3-C1DE-EC45-A00F-86AACD173C0A}"/>
              </a:ext>
            </a:extLst>
          </p:cNvPr>
          <p:cNvSpPr/>
          <p:nvPr/>
        </p:nvSpPr>
        <p:spPr bwMode="auto">
          <a:xfrm>
            <a:off x="8081744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12D779A-6519-AB4E-8774-9AE1EDC04554}"/>
              </a:ext>
            </a:extLst>
          </p:cNvPr>
          <p:cNvSpPr txBox="1"/>
          <p:nvPr/>
        </p:nvSpPr>
        <p:spPr>
          <a:xfrm>
            <a:off x="2362251" y="3216107"/>
            <a:ext cx="7914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XOR</a:t>
            </a: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F8ABCF4-BF4D-4F17-BD8D-93C8E7A0DF19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F1844B08-99E3-44CD-9C26-DAFC2984090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0EB44B7-F437-4737-918F-EF8F4DC28E2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8B919DE-E96E-4F79-9B27-2899D1D5FFF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A183D358-4451-41C2-8738-0DAC9B808DBB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04435124-ADD5-49F1-9091-3B9B5F8D2AED}"/>
                </a:ext>
              </a:extLst>
            </p:cNvPr>
            <p:cNvCxnSpPr>
              <a:stCxn id="211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25" name="Straight Arrow Connector 224">
              <a:extLst>
                <a:ext uri="{FF2B5EF4-FFF2-40B4-BE49-F238E27FC236}">
                  <a16:creationId xmlns:a16="http://schemas.microsoft.com/office/drawing/2014/main" id="{D927A27B-7806-4DE3-A405-301ADC2D56D8}"/>
                </a:ext>
              </a:extLst>
            </p:cNvPr>
            <p:cNvCxnSpPr>
              <a:cxnSpLocks/>
              <a:stCxn id="210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9BC5B784-1C99-4F4A-BCA3-BF4DCCD4BA5B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6149B929-48A2-4433-86D1-465B2AF5EA5E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58535FD1-6DD7-41CB-B7E2-8DB587E52569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0D0C9C4E-D09C-4C06-8D2B-B4F2E6E4F5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7F32776-1B0B-4ABB-A810-78CC8CD7417F}"/>
              </a:ext>
            </a:extLst>
          </p:cNvPr>
          <p:cNvGrpSpPr/>
          <p:nvPr/>
        </p:nvGrpSpPr>
        <p:grpSpPr>
          <a:xfrm>
            <a:off x="403412" y="4953000"/>
            <a:ext cx="4616044" cy="1000806"/>
            <a:chOff x="4232471" y="4953000"/>
            <a:chExt cx="4616044" cy="1000806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DD143707-EF4D-4360-B798-0BDFE165F3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67F63326-5286-4513-AA40-B83975B4A7FB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F4CFD6B-4DB4-4472-9E83-80837E5F048F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49" name="그룹 835">
                  <a:extLst>
                    <a:ext uri="{FF2B5EF4-FFF2-40B4-BE49-F238E27FC236}">
                      <a16:creationId xmlns:a16="http://schemas.microsoft.com/office/drawing/2014/main" id="{B63DF7CD-6481-4623-BA91-81B8189BC2A4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51" name="그룹 822">
                    <a:extLst>
                      <a:ext uri="{FF2B5EF4-FFF2-40B4-BE49-F238E27FC236}">
                        <a16:creationId xmlns:a16="http://schemas.microsoft.com/office/drawing/2014/main" id="{83A938EF-96C4-42AF-A72A-33D61058CB6B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54" name="직선 연결선 771">
                      <a:extLst>
                        <a:ext uri="{FF2B5EF4-FFF2-40B4-BE49-F238E27FC236}">
                          <a16:creationId xmlns:a16="http://schemas.microsoft.com/office/drawing/2014/main" id="{7D8DD4D8-9FF0-4088-8355-A3C1DA63DB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5" name="직선 연결선 789">
                      <a:extLst>
                        <a:ext uri="{FF2B5EF4-FFF2-40B4-BE49-F238E27FC236}">
                          <a16:creationId xmlns:a16="http://schemas.microsoft.com/office/drawing/2014/main" id="{80F098E0-2835-412E-AE21-A75729B8D4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6" name="직선 연결선 792">
                      <a:extLst>
                        <a:ext uri="{FF2B5EF4-FFF2-40B4-BE49-F238E27FC236}">
                          <a16:creationId xmlns:a16="http://schemas.microsoft.com/office/drawing/2014/main" id="{5EE49B64-7B2E-4233-BB7A-5F533EDC9E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7" name="직선 연결선 807">
                      <a:extLst>
                        <a:ext uri="{FF2B5EF4-FFF2-40B4-BE49-F238E27FC236}">
                          <a16:creationId xmlns:a16="http://schemas.microsoft.com/office/drawing/2014/main" id="{5E7E26D5-FC8B-47B8-BFC5-84D1A7EA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8" name="직선 연결선 810">
                      <a:extLst>
                        <a:ext uri="{FF2B5EF4-FFF2-40B4-BE49-F238E27FC236}">
                          <a16:creationId xmlns:a16="http://schemas.microsoft.com/office/drawing/2014/main" id="{3B2263DA-EFB8-49E2-B224-530E9AF2C1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9" name="직선 연결선 815">
                      <a:extLst>
                        <a:ext uri="{FF2B5EF4-FFF2-40B4-BE49-F238E27FC236}">
                          <a16:creationId xmlns:a16="http://schemas.microsoft.com/office/drawing/2014/main" id="{1E46DD3E-1C9B-4CA8-8538-2F4B139BB1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0" name="직선 연결선 819">
                      <a:extLst>
                        <a:ext uri="{FF2B5EF4-FFF2-40B4-BE49-F238E27FC236}">
                          <a16:creationId xmlns:a16="http://schemas.microsoft.com/office/drawing/2014/main" id="{1AA82807-15EB-4350-8DEA-74A3505048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52" name="직선 연결선 826">
                    <a:extLst>
                      <a:ext uri="{FF2B5EF4-FFF2-40B4-BE49-F238E27FC236}">
                        <a16:creationId xmlns:a16="http://schemas.microsoft.com/office/drawing/2014/main" id="{6072B2BB-5208-40F3-92CB-3AFB49DD11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53" name="직선 연결선 832">
                    <a:extLst>
                      <a:ext uri="{FF2B5EF4-FFF2-40B4-BE49-F238E27FC236}">
                        <a16:creationId xmlns:a16="http://schemas.microsoft.com/office/drawing/2014/main" id="{BB76B849-7F8D-4875-8896-9D54B67F24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2E6DD5B1-3650-4D96-A699-B06C00104BD4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5F75F182-40CF-4798-9236-4D85714878B5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77E97FD-2803-45D4-90B2-A33605D07AE6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6F3BEEE1-1D5C-4254-A84A-A45AFD559BD6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C634DD34-106E-4B71-BE32-1E642ED398D4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5E48BAAB-5EF0-4D3D-89DC-82D71A5EF8AC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39" name="그룹 761">
                  <a:extLst>
                    <a:ext uri="{FF2B5EF4-FFF2-40B4-BE49-F238E27FC236}">
                      <a16:creationId xmlns:a16="http://schemas.microsoft.com/office/drawing/2014/main" id="{98543375-1DCC-44EA-AF8A-8FDF1DA74813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40" name="그룹 753">
                    <a:extLst>
                      <a:ext uri="{FF2B5EF4-FFF2-40B4-BE49-F238E27FC236}">
                        <a16:creationId xmlns:a16="http://schemas.microsoft.com/office/drawing/2014/main" id="{4EEA89FD-56B3-46D4-9033-51352CEC1D8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43" name="타원 750">
                      <a:extLst>
                        <a:ext uri="{FF2B5EF4-FFF2-40B4-BE49-F238E27FC236}">
                          <a16:creationId xmlns:a16="http://schemas.microsoft.com/office/drawing/2014/main" id="{D11387FE-D6BD-49C9-AA2D-0C2E730B5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44" name="타원 751">
                      <a:extLst>
                        <a:ext uri="{FF2B5EF4-FFF2-40B4-BE49-F238E27FC236}">
                          <a16:creationId xmlns:a16="http://schemas.microsoft.com/office/drawing/2014/main" id="{F3D95BB4-274B-4831-B03F-78376DB673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45" name="직선 연결선 752">
                      <a:extLst>
                        <a:ext uri="{FF2B5EF4-FFF2-40B4-BE49-F238E27FC236}">
                          <a16:creationId xmlns:a16="http://schemas.microsoft.com/office/drawing/2014/main" id="{92353C24-BCF7-4074-8FCB-72C9244287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41" name="직선 연결선 754">
                    <a:extLst>
                      <a:ext uri="{FF2B5EF4-FFF2-40B4-BE49-F238E27FC236}">
                        <a16:creationId xmlns:a16="http://schemas.microsoft.com/office/drawing/2014/main" id="{1D8F1DE5-7BED-407C-AB60-A5903F29F6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직선 연결선 756">
                    <a:extLst>
                      <a:ext uri="{FF2B5EF4-FFF2-40B4-BE49-F238E27FC236}">
                        <a16:creationId xmlns:a16="http://schemas.microsoft.com/office/drawing/2014/main" id="{AD1A97D9-64F2-4E12-A67A-191053D2F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9C7EFBAD-8A15-4494-BCA0-6A933E8DD8B6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8C7221C1-21DB-4CF6-98E7-2EE5ED232DF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B89A94DC-B426-4B19-A3FB-96756243A21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1468702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  <p:bldP spid="213" grpId="0"/>
      <p:bldP spid="214" grpId="0"/>
      <p:bldP spid="215" grpId="0"/>
      <p:bldP spid="216" grpId="0"/>
      <p:bldP spid="3" grpId="0" animBg="1"/>
      <p:bldP spid="217" grpId="0" animBg="1"/>
      <p:bldP spid="218" grpId="0" animBg="1"/>
      <p:bldP spid="219" grpId="0" animBg="1"/>
      <p:bldP spid="222" grpId="0" animBg="1"/>
      <p:bldP spid="2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 smtClean="0"/>
              <a:t>Bit-encoding </a:t>
            </a:r>
            <a:r>
              <a:rPr lang="en-CH" dirty="0"/>
              <a:t>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362200"/>
            <a:ext cx="8735169" cy="4114800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47466"/>
              <a:ext cx="798201" cy="374075"/>
              <a:chOff x="4245096" y="1892156"/>
              <a:chExt cx="616396" cy="277822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892156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1977187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324817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 smtClean="0"/>
              <a:t>Bit-encoding </a:t>
            </a:r>
            <a:r>
              <a:rPr lang="en-CH" dirty="0"/>
              <a:t>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664164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 smtClean="0"/>
              <a:t>Bit-encoding </a:t>
            </a:r>
            <a:r>
              <a:rPr lang="en-CH" dirty="0"/>
              <a:t>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1009801" y="5397185"/>
            <a:ext cx="7014570" cy="288573"/>
            <a:chOff x="1855536" y="5365668"/>
            <a:chExt cx="7014570" cy="288573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38206320-1C69-419E-95C0-4D56B2E7A870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069BDF9-F69E-47C8-A904-404F09D2D0E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ABAC343-D0E4-41D2-B522-A229D7E08D40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99" name="Curved Connector 4">
              <a:extLst>
                <a:ext uri="{FF2B5EF4-FFF2-40B4-BE49-F238E27FC236}">
                  <a16:creationId xmlns:a16="http://schemas.microsoft.com/office/drawing/2014/main" id="{A956B4E6-C5B4-4C4F-A187-2BBD3671278F}"/>
                </a:ext>
              </a:extLst>
            </p:cNvPr>
            <p:cNvCxnSpPr>
              <a:stCxn id="169" idx="0"/>
              <a:endCxn id="19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197" idx="0"/>
              <a:endCxn id="198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7C5CF38-8A93-44FB-8002-18591121846E}"/>
                </a:ext>
              </a:extLst>
            </p:cNvPr>
            <p:cNvSpPr/>
            <p:nvPr/>
          </p:nvSpPr>
          <p:spPr bwMode="auto">
            <a:xfrm>
              <a:off x="382137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3" name="Curved Connector 194">
              <a:extLst>
                <a:ext uri="{FF2B5EF4-FFF2-40B4-BE49-F238E27FC236}">
                  <a16:creationId xmlns:a16="http://schemas.microsoft.com/office/drawing/2014/main" id="{24078D4C-E908-40A1-8BD0-9A64DC3F81CD}"/>
                </a:ext>
              </a:extLst>
            </p:cNvPr>
            <p:cNvCxnSpPr>
              <a:cxnSpLocks/>
              <a:stCxn id="201" idx="0"/>
              <a:endCxn id="202" idx="0"/>
            </p:cNvCxnSpPr>
            <p:nvPr/>
          </p:nvCxnSpPr>
          <p:spPr bwMode="auto">
            <a:xfrm rot="5400000" flipH="1" flipV="1">
              <a:off x="4418230" y="4878636"/>
              <a:ext cx="12700" cy="9867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FDA0F3F-A479-4EDA-84E2-D6AFDC00A010}"/>
                </a:ext>
              </a:extLst>
            </p:cNvPr>
            <p:cNvSpPr/>
            <p:nvPr/>
          </p:nvSpPr>
          <p:spPr bwMode="auto">
            <a:xfrm>
              <a:off x="764760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B8911129-1618-4B33-87A5-DEC7DCAA073E}"/>
                </a:ext>
              </a:extLst>
            </p:cNvPr>
            <p:cNvSpPr/>
            <p:nvPr/>
          </p:nvSpPr>
          <p:spPr bwMode="auto">
            <a:xfrm>
              <a:off x="866315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6" name="Curved Connector 194">
              <a:extLst>
                <a:ext uri="{FF2B5EF4-FFF2-40B4-BE49-F238E27FC236}">
                  <a16:creationId xmlns:a16="http://schemas.microsoft.com/office/drawing/2014/main" id="{A7D1F3C6-C547-4A96-9C7D-0F8C438E2CAE}"/>
                </a:ext>
              </a:extLst>
            </p:cNvPr>
            <p:cNvCxnSpPr>
              <a:cxnSpLocks/>
              <a:stCxn id="204" idx="0"/>
              <a:endCxn id="205" idx="0"/>
            </p:cNvCxnSpPr>
            <p:nvPr/>
          </p:nvCxnSpPr>
          <p:spPr bwMode="auto">
            <a:xfrm rot="5400000" flipH="1" flipV="1">
              <a:off x="8258856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4078052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 smtClean="0"/>
              <a:t>Bit-encoding </a:t>
            </a:r>
            <a:r>
              <a:rPr lang="en-CH" dirty="0"/>
              <a:t>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2725577" y="3391335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3720353" y="5397186"/>
            <a:ext cx="1076521" cy="288572"/>
            <a:chOff x="4808135" y="5365669"/>
            <a:chExt cx="1076521" cy="288572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202" idx="0"/>
              <a:endCxn id="197" idx="0"/>
            </p:cNvCxnSpPr>
            <p:nvPr/>
          </p:nvCxnSpPr>
          <p:spPr bwMode="auto">
            <a:xfrm rot="5400000" flipH="1" flipV="1">
              <a:off x="5346395" y="4937236"/>
              <a:ext cx="12700" cy="8695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2672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NAND Flash Page Read/Write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Sensing Circuitry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3459993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Mechanism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NAND flash read mechanism consists of three steps: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Precharge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) Evaluation 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) Discharge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9096AC-58AE-A6AC-80E6-EB63D21E5735}"/>
              </a:ext>
            </a:extLst>
          </p:cNvPr>
          <p:cNvGrpSpPr/>
          <p:nvPr/>
        </p:nvGrpSpPr>
        <p:grpSpPr>
          <a:xfrm>
            <a:off x="1436475" y="2999837"/>
            <a:ext cx="6231833" cy="2562763"/>
            <a:chOff x="1436475" y="2370538"/>
            <a:chExt cx="6231833" cy="2562763"/>
          </a:xfrm>
        </p:grpSpPr>
        <p:sp>
          <p:nvSpPr>
            <p:cNvPr id="449" name="사각형: 둥근 모서리 554">
              <a:extLst>
                <a:ext uri="{FF2B5EF4-FFF2-40B4-BE49-F238E27FC236}">
                  <a16:creationId xmlns:a16="http://schemas.microsoft.com/office/drawing/2014/main" id="{9D989D41-1DCD-2408-FE8F-FF39815DB25A}"/>
                </a:ext>
              </a:extLst>
            </p:cNvPr>
            <p:cNvSpPr/>
            <p:nvPr/>
          </p:nvSpPr>
          <p:spPr>
            <a:xfrm>
              <a:off x="1573772" y="2420242"/>
              <a:ext cx="1900389" cy="2209095"/>
            </a:xfrm>
            <a:prstGeom prst="roundRect">
              <a:avLst>
                <a:gd name="adj" fmla="val 447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50" name="TextBox 449">
              <a:extLst>
                <a:ext uri="{FF2B5EF4-FFF2-40B4-BE49-F238E27FC236}">
                  <a16:creationId xmlns:a16="http://schemas.microsoft.com/office/drawing/2014/main" id="{E9961FB0-BD58-5C5B-C10F-3ABB7B25F373}"/>
                </a:ext>
              </a:extLst>
            </p:cNvPr>
            <p:cNvSpPr txBox="1"/>
            <p:nvPr/>
          </p:nvSpPr>
          <p:spPr>
            <a:xfrm>
              <a:off x="1591497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 P  Precharge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51" name="그룹 585">
              <a:extLst>
                <a:ext uri="{FF2B5EF4-FFF2-40B4-BE49-F238E27FC236}">
                  <a16:creationId xmlns:a16="http://schemas.microsoft.com/office/drawing/2014/main" id="{4BE65A6D-582F-9210-A0E8-B565DF035167}"/>
                </a:ext>
              </a:extLst>
            </p:cNvPr>
            <p:cNvGrpSpPr/>
            <p:nvPr/>
          </p:nvGrpSpPr>
          <p:grpSpPr>
            <a:xfrm rot="16200000">
              <a:off x="2025124" y="3694854"/>
              <a:ext cx="231636" cy="151469"/>
              <a:chOff x="6995826" y="1376806"/>
              <a:chExt cx="1188795" cy="1280239"/>
            </a:xfrm>
          </p:grpSpPr>
          <p:cxnSp>
            <p:nvCxnSpPr>
              <p:cNvPr id="452" name="직선 연결선 591">
                <a:extLst>
                  <a:ext uri="{FF2B5EF4-FFF2-40B4-BE49-F238E27FC236}">
                    <a16:creationId xmlns:a16="http://schemas.microsoft.com/office/drawing/2014/main" id="{6E5327A5-9E0D-EBAA-8FDE-18B247233C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직선 연결선 592">
                <a:extLst>
                  <a:ext uri="{FF2B5EF4-FFF2-40B4-BE49-F238E27FC236}">
                    <a16:creationId xmlns:a16="http://schemas.microsoft.com/office/drawing/2014/main" id="{D3C97B66-9977-FD35-A061-D66CAC603B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직선 연결선 593">
                <a:extLst>
                  <a:ext uri="{FF2B5EF4-FFF2-40B4-BE49-F238E27FC236}">
                    <a16:creationId xmlns:a16="http://schemas.microsoft.com/office/drawing/2014/main" id="{75CC3D1A-6F3A-3014-5634-1A57282C9F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직선 연결선 594">
                <a:extLst>
                  <a:ext uri="{FF2B5EF4-FFF2-40B4-BE49-F238E27FC236}">
                    <a16:creationId xmlns:a16="http://schemas.microsoft.com/office/drawing/2014/main" id="{BE7343C2-EEA2-BDE1-64C1-AB284FF1E4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직선 연결선 595">
                <a:extLst>
                  <a:ext uri="{FF2B5EF4-FFF2-40B4-BE49-F238E27FC236}">
                    <a16:creationId xmlns:a16="http://schemas.microsoft.com/office/drawing/2014/main" id="{2EC44D9E-7335-905E-68F3-D1A9F5AF66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589" y="2657041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직선 연결선 596">
                <a:extLst>
                  <a:ext uri="{FF2B5EF4-FFF2-40B4-BE49-F238E27FC236}">
                    <a16:creationId xmlns:a16="http://schemas.microsoft.com/office/drawing/2014/main" id="{9036EB43-A720-3112-ABD9-09C6227707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직선 연결선 597">
                <a:extLst>
                  <a:ext uri="{FF2B5EF4-FFF2-40B4-BE49-F238E27FC236}">
                    <a16:creationId xmlns:a16="http://schemas.microsoft.com/office/drawing/2014/main" id="{B7712782-FA13-0AC0-D473-B2550D9A4A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9" name="직선 연결선 586">
              <a:extLst>
                <a:ext uri="{FF2B5EF4-FFF2-40B4-BE49-F238E27FC236}">
                  <a16:creationId xmlns:a16="http://schemas.microsoft.com/office/drawing/2014/main" id="{FA9A3D40-7091-0C7C-9210-3ABAC7745C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8265" y="4354835"/>
              <a:ext cx="0" cy="13962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0" name="직사각형 588">
              <a:extLst>
                <a:ext uri="{FF2B5EF4-FFF2-40B4-BE49-F238E27FC236}">
                  <a16:creationId xmlns:a16="http://schemas.microsoft.com/office/drawing/2014/main" id="{2C927630-B7E5-E9C9-8DB7-3C514077D785}"/>
                </a:ext>
              </a:extLst>
            </p:cNvPr>
            <p:cNvSpPr/>
            <p:nvPr/>
          </p:nvSpPr>
          <p:spPr>
            <a:xfrm rot="5400000">
              <a:off x="2091156" y="3437493"/>
              <a:ext cx="264740" cy="264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050" b="1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461" name="직선 연결선 589">
              <a:extLst>
                <a:ext uri="{FF2B5EF4-FFF2-40B4-BE49-F238E27FC236}">
                  <a16:creationId xmlns:a16="http://schemas.microsoft.com/office/drawing/2014/main" id="{4B9501F8-7AF6-E205-3289-49F31F9664E2}"/>
                </a:ext>
              </a:extLst>
            </p:cNvPr>
            <p:cNvCxnSpPr>
              <a:cxnSpLocks/>
            </p:cNvCxnSpPr>
            <p:nvPr/>
          </p:nvCxnSpPr>
          <p:spPr>
            <a:xfrm>
              <a:off x="2216677" y="3385858"/>
              <a:ext cx="0" cy="9861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직선 연결선 590">
              <a:extLst>
                <a:ext uri="{FF2B5EF4-FFF2-40B4-BE49-F238E27FC236}">
                  <a16:creationId xmlns:a16="http://schemas.microsoft.com/office/drawing/2014/main" id="{18F9C3A2-7E32-72EB-4B08-CBBC1EF7BB31}"/>
                </a:ext>
              </a:extLst>
            </p:cNvPr>
            <p:cNvCxnSpPr>
              <a:cxnSpLocks/>
            </p:cNvCxnSpPr>
            <p:nvPr/>
          </p:nvCxnSpPr>
          <p:spPr>
            <a:xfrm>
              <a:off x="2218137" y="3385857"/>
              <a:ext cx="13445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직선 연결선 561">
              <a:extLst>
                <a:ext uri="{FF2B5EF4-FFF2-40B4-BE49-F238E27FC236}">
                  <a16:creationId xmlns:a16="http://schemas.microsoft.com/office/drawing/2014/main" id="{BFE2D2BA-D6B5-6593-4510-0E0873A2A16C}"/>
                </a:ext>
              </a:extLst>
            </p:cNvPr>
            <p:cNvCxnSpPr>
              <a:cxnSpLocks/>
            </p:cNvCxnSpPr>
            <p:nvPr/>
          </p:nvCxnSpPr>
          <p:spPr>
            <a:xfrm>
              <a:off x="2354970" y="2666022"/>
              <a:ext cx="0" cy="221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직선 연결선 562">
              <a:extLst>
                <a:ext uri="{FF2B5EF4-FFF2-40B4-BE49-F238E27FC236}">
                  <a16:creationId xmlns:a16="http://schemas.microsoft.com/office/drawing/2014/main" id="{9E6BA15E-0442-8651-A810-CA91B5B74A8A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354970" y="2606688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5" name="그룹 563">
              <a:extLst>
                <a:ext uri="{FF2B5EF4-FFF2-40B4-BE49-F238E27FC236}">
                  <a16:creationId xmlns:a16="http://schemas.microsoft.com/office/drawing/2014/main" id="{5CAE423C-796E-29D2-D477-0EA7A8E17A97}"/>
                </a:ext>
              </a:extLst>
            </p:cNvPr>
            <p:cNvGrpSpPr/>
            <p:nvPr/>
          </p:nvGrpSpPr>
          <p:grpSpPr>
            <a:xfrm>
              <a:off x="2002222" y="2392781"/>
              <a:ext cx="544956" cy="252952"/>
              <a:chOff x="4226046" y="1897575"/>
              <a:chExt cx="544956" cy="252952"/>
            </a:xfrm>
          </p:grpSpPr>
          <p:sp>
            <p:nvSpPr>
              <p:cNvPr id="466" name="TextBox 465">
                <a:extLst>
                  <a:ext uri="{FF2B5EF4-FFF2-40B4-BE49-F238E27FC236}">
                    <a16:creationId xmlns:a16="http://schemas.microsoft.com/office/drawing/2014/main" id="{0015BC86-F85B-39BE-7B4E-724268D65DE0}"/>
                  </a:ext>
                </a:extLst>
              </p:cNvPr>
              <p:cNvSpPr txBox="1"/>
              <p:nvPr/>
            </p:nvSpPr>
            <p:spPr>
              <a:xfrm>
                <a:off x="422604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7" name="TextBox 466">
                <a:extLst>
                  <a:ext uri="{FF2B5EF4-FFF2-40B4-BE49-F238E27FC236}">
                    <a16:creationId xmlns:a16="http://schemas.microsoft.com/office/drawing/2014/main" id="{500716AC-3CB3-85E4-461F-55E6403A93C1}"/>
                  </a:ext>
                </a:extLst>
              </p:cNvPr>
              <p:cNvSpPr txBox="1"/>
              <p:nvPr/>
            </p:nvSpPr>
            <p:spPr>
              <a:xfrm>
                <a:off x="440203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68" name="직선 연결선 564">
              <a:extLst>
                <a:ext uri="{FF2B5EF4-FFF2-40B4-BE49-F238E27FC236}">
                  <a16:creationId xmlns:a16="http://schemas.microsoft.com/office/drawing/2014/main" id="{AA2C68D5-479E-10EA-C7FD-BCCB2402036C}"/>
                </a:ext>
              </a:extLst>
            </p:cNvPr>
            <p:cNvCxnSpPr>
              <a:cxnSpLocks/>
            </p:cNvCxnSpPr>
            <p:nvPr/>
          </p:nvCxnSpPr>
          <p:spPr>
            <a:xfrm>
              <a:off x="2354970" y="3239562"/>
              <a:ext cx="901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직사각형 566">
              <a:extLst>
                <a:ext uri="{FF2B5EF4-FFF2-40B4-BE49-F238E27FC236}">
                  <a16:creationId xmlns:a16="http://schemas.microsoft.com/office/drawing/2014/main" id="{37A41138-9CB1-B10E-94FF-4FCDB4C01261}"/>
                </a:ext>
              </a:extLst>
            </p:cNvPr>
            <p:cNvSpPr/>
            <p:nvPr/>
          </p:nvSpPr>
          <p:spPr>
            <a:xfrm rot="5400000">
              <a:off x="2882581" y="2928954"/>
              <a:ext cx="534819" cy="2930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Latch</a:t>
              </a:r>
              <a:endParaRPr lang="ko-KR" altLang="en-US" sz="14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470" name="직선 연결선 572">
              <a:extLst>
                <a:ext uri="{FF2B5EF4-FFF2-40B4-BE49-F238E27FC236}">
                  <a16:creationId xmlns:a16="http://schemas.microsoft.com/office/drawing/2014/main" id="{8BE0578B-2BBB-6A2C-FE57-2748C6F2A45E}"/>
                </a:ext>
              </a:extLst>
            </p:cNvPr>
            <p:cNvCxnSpPr>
              <a:cxnSpLocks/>
            </p:cNvCxnSpPr>
            <p:nvPr/>
          </p:nvCxnSpPr>
          <p:spPr>
            <a:xfrm>
              <a:off x="3157876" y="2628420"/>
              <a:ext cx="0" cy="170218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9FC0A4B0-757F-139D-8004-7F73AF88FABD}"/>
                </a:ext>
              </a:extLst>
            </p:cNvPr>
            <p:cNvSpPr txBox="1"/>
            <p:nvPr/>
          </p:nvSpPr>
          <p:spPr>
            <a:xfrm>
              <a:off x="2965407" y="2413071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OFF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사각형: 둥근 위쪽 모서리 575">
              <a:extLst>
                <a:ext uri="{FF2B5EF4-FFF2-40B4-BE49-F238E27FC236}">
                  <a16:creationId xmlns:a16="http://schemas.microsoft.com/office/drawing/2014/main" id="{29F1876C-2BCA-55E9-1C3F-5D478E58C8B6}"/>
                </a:ext>
              </a:extLst>
            </p:cNvPr>
            <p:cNvSpPr/>
            <p:nvPr/>
          </p:nvSpPr>
          <p:spPr>
            <a:xfrm>
              <a:off x="2533538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73" name="직선 연결선 577">
              <a:extLst>
                <a:ext uri="{FF2B5EF4-FFF2-40B4-BE49-F238E27FC236}">
                  <a16:creationId xmlns:a16="http://schemas.microsoft.com/office/drawing/2014/main" id="{9A6BC5AD-FA37-11B5-9521-9005A9B0B6CA}"/>
                </a:ext>
              </a:extLst>
            </p:cNvPr>
            <p:cNvCxnSpPr>
              <a:cxnSpLocks/>
            </p:cNvCxnSpPr>
            <p:nvPr/>
          </p:nvCxnSpPr>
          <p:spPr>
            <a:xfrm>
              <a:off x="2702034" y="3144830"/>
              <a:ext cx="0" cy="9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타원 578">
              <a:extLst>
                <a:ext uri="{FF2B5EF4-FFF2-40B4-BE49-F238E27FC236}">
                  <a16:creationId xmlns:a16="http://schemas.microsoft.com/office/drawing/2014/main" id="{4821DB0C-3712-24B9-B5C1-46B9B380A362}"/>
                </a:ext>
              </a:extLst>
            </p:cNvPr>
            <p:cNvSpPr/>
            <p:nvPr/>
          </p:nvSpPr>
          <p:spPr>
            <a:xfrm>
              <a:off x="2674992" y="3207086"/>
              <a:ext cx="54091" cy="540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6" name="사각형: 둥근 모서리 740">
              <a:extLst>
                <a:ext uri="{FF2B5EF4-FFF2-40B4-BE49-F238E27FC236}">
                  <a16:creationId xmlns:a16="http://schemas.microsoft.com/office/drawing/2014/main" id="{62FE64E8-DC2D-43C4-6B51-F48A1BD7C9EB}"/>
                </a:ext>
              </a:extLst>
            </p:cNvPr>
            <p:cNvSpPr/>
            <p:nvPr/>
          </p:nvSpPr>
          <p:spPr>
            <a:xfrm>
              <a:off x="2419859" y="3501958"/>
              <a:ext cx="1037745" cy="921040"/>
            </a:xfrm>
            <a:prstGeom prst="roundRect">
              <a:avLst>
                <a:gd name="adj" fmla="val 9694"/>
              </a:avLst>
            </a:prstGeom>
            <a:solidFill>
              <a:srgbClr val="FFEBEB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cxnSp>
          <p:nvCxnSpPr>
            <p:cNvPr id="477" name="직선 연결선 741">
              <a:extLst>
                <a:ext uri="{FF2B5EF4-FFF2-40B4-BE49-F238E27FC236}">
                  <a16:creationId xmlns:a16="http://schemas.microsoft.com/office/drawing/2014/main" id="{E546124F-D4C5-4526-BA63-46F110C0BCFB}"/>
                </a:ext>
              </a:extLst>
            </p:cNvPr>
            <p:cNvCxnSpPr>
              <a:cxnSpLocks/>
              <a:stCxn id="524" idx="7"/>
            </p:cNvCxnSpPr>
            <p:nvPr/>
          </p:nvCxnSpPr>
          <p:spPr>
            <a:xfrm flipV="1">
              <a:off x="2248725" y="3512268"/>
              <a:ext cx="204436" cy="159162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직선 연결선 742">
              <a:extLst>
                <a:ext uri="{FF2B5EF4-FFF2-40B4-BE49-F238E27FC236}">
                  <a16:creationId xmlns:a16="http://schemas.microsoft.com/office/drawing/2014/main" id="{CFEB2B35-58EC-41E2-9F9B-9CBA05C99285}"/>
                </a:ext>
              </a:extLst>
            </p:cNvPr>
            <p:cNvCxnSpPr>
              <a:cxnSpLocks/>
              <a:stCxn id="524" idx="5"/>
            </p:cNvCxnSpPr>
            <p:nvPr/>
          </p:nvCxnSpPr>
          <p:spPr>
            <a:xfrm>
              <a:off x="2248725" y="3861278"/>
              <a:ext cx="185426" cy="301048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직사각형 587">
              <a:extLst>
                <a:ext uri="{FF2B5EF4-FFF2-40B4-BE49-F238E27FC236}">
                  <a16:creationId xmlns:a16="http://schemas.microsoft.com/office/drawing/2014/main" id="{EABA1B4C-F440-BEC4-DF67-240DFD82B75D}"/>
                </a:ext>
              </a:extLst>
            </p:cNvPr>
            <p:cNvSpPr/>
            <p:nvPr/>
          </p:nvSpPr>
          <p:spPr>
            <a:xfrm rot="5400000">
              <a:off x="2184067" y="4243267"/>
              <a:ext cx="77332" cy="523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100" b="1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480" name="그룹 761">
              <a:extLst>
                <a:ext uri="{FF2B5EF4-FFF2-40B4-BE49-F238E27FC236}">
                  <a16:creationId xmlns:a16="http://schemas.microsoft.com/office/drawing/2014/main" id="{05D3E727-A4DE-E87C-8882-86A0D9F9A78F}"/>
                </a:ext>
              </a:extLst>
            </p:cNvPr>
            <p:cNvGrpSpPr/>
            <p:nvPr/>
          </p:nvGrpSpPr>
          <p:grpSpPr>
            <a:xfrm>
              <a:off x="3001240" y="4308699"/>
              <a:ext cx="345853" cy="70802"/>
              <a:chOff x="5608137" y="3394148"/>
              <a:chExt cx="345853" cy="70802"/>
            </a:xfrm>
          </p:grpSpPr>
          <p:grpSp>
            <p:nvGrpSpPr>
              <p:cNvPr id="481" name="그룹 753">
                <a:extLst>
                  <a:ext uri="{FF2B5EF4-FFF2-40B4-BE49-F238E27FC236}">
                    <a16:creationId xmlns:a16="http://schemas.microsoft.com/office/drawing/2014/main" id="{1086CAFD-C4F5-28D3-593F-2834E61FED84}"/>
                  </a:ext>
                </a:extLst>
              </p:cNvPr>
              <p:cNvGrpSpPr/>
              <p:nvPr/>
            </p:nvGrpSpPr>
            <p:grpSpPr>
              <a:xfrm rot="5400000">
                <a:off x="5739526" y="3307113"/>
                <a:ext cx="70802" cy="244872"/>
                <a:chOff x="5131625" y="2342057"/>
                <a:chExt cx="70802" cy="244872"/>
              </a:xfrm>
            </p:grpSpPr>
            <p:sp>
              <p:nvSpPr>
                <p:cNvPr id="484" name="타원 750">
                  <a:extLst>
                    <a:ext uri="{FF2B5EF4-FFF2-40B4-BE49-F238E27FC236}">
                      <a16:creationId xmlns:a16="http://schemas.microsoft.com/office/drawing/2014/main" id="{3B6B8F70-D132-005C-E38F-6C05EA9D1984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85" name="타원 751">
                  <a:extLst>
                    <a:ext uri="{FF2B5EF4-FFF2-40B4-BE49-F238E27FC236}">
                      <a16:creationId xmlns:a16="http://schemas.microsoft.com/office/drawing/2014/main" id="{1DA35A40-FFBE-85CF-9FFD-CC6A4A3A1EE1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486" name="직선 연결선 752">
                  <a:extLst>
                    <a:ext uri="{FF2B5EF4-FFF2-40B4-BE49-F238E27FC236}">
                      <a16:creationId xmlns:a16="http://schemas.microsoft.com/office/drawing/2014/main" id="{60989D5E-AC04-5880-DAFF-D55F3C19D3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 flipV="1">
                  <a:off x="5131625" y="2409684"/>
                  <a:ext cx="0" cy="122952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2" name="직선 연결선 754">
                <a:extLst>
                  <a:ext uri="{FF2B5EF4-FFF2-40B4-BE49-F238E27FC236}">
                    <a16:creationId xmlns:a16="http://schemas.microsoft.com/office/drawing/2014/main" id="{71495EAC-73BF-3171-E409-CBCE0FE775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직선 연결선 756">
                <a:extLst>
                  <a:ext uri="{FF2B5EF4-FFF2-40B4-BE49-F238E27FC236}">
                    <a16:creationId xmlns:a16="http://schemas.microsoft.com/office/drawing/2014/main" id="{E255147F-A66B-364A-B2F5-20519A75BD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9636" y="3433763"/>
                <a:ext cx="44354" cy="0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7" name="그룹 835">
              <a:extLst>
                <a:ext uri="{FF2B5EF4-FFF2-40B4-BE49-F238E27FC236}">
                  <a16:creationId xmlns:a16="http://schemas.microsoft.com/office/drawing/2014/main" id="{00BF7C62-9653-49E3-C904-31F80C4ACFB6}"/>
                </a:ext>
              </a:extLst>
            </p:cNvPr>
            <p:cNvGrpSpPr/>
            <p:nvPr/>
          </p:nvGrpSpPr>
          <p:grpSpPr>
            <a:xfrm>
              <a:off x="3033186" y="3947734"/>
              <a:ext cx="323307" cy="69720"/>
              <a:chOff x="5890169" y="4312037"/>
              <a:chExt cx="1895988" cy="1103725"/>
            </a:xfrm>
          </p:grpSpPr>
          <p:grpSp>
            <p:nvGrpSpPr>
              <p:cNvPr id="488" name="그룹 822">
                <a:extLst>
                  <a:ext uri="{FF2B5EF4-FFF2-40B4-BE49-F238E27FC236}">
                    <a16:creationId xmlns:a16="http://schemas.microsoft.com/office/drawing/2014/main" id="{1E463D62-8DCA-0F1F-0D3E-F3E95A0AA7C1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1" name="직선 연결선 771">
                  <a:extLst>
                    <a:ext uri="{FF2B5EF4-FFF2-40B4-BE49-F238E27FC236}">
                      <a16:creationId xmlns:a16="http://schemas.microsoft.com/office/drawing/2014/main" id="{4B714180-252D-5DD4-9F8F-A28C6FEC88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2" name="직선 연결선 789">
                  <a:extLst>
                    <a:ext uri="{FF2B5EF4-FFF2-40B4-BE49-F238E27FC236}">
                      <a16:creationId xmlns:a16="http://schemas.microsoft.com/office/drawing/2014/main" id="{D2AE56C8-44B8-3B36-E4A5-8241AF977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직선 연결선 792">
                  <a:extLst>
                    <a:ext uri="{FF2B5EF4-FFF2-40B4-BE49-F238E27FC236}">
                      <a16:creationId xmlns:a16="http://schemas.microsoft.com/office/drawing/2014/main" id="{527416F9-536A-E0BE-AA25-B5C8B29ED7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직선 연결선 807">
                  <a:extLst>
                    <a:ext uri="{FF2B5EF4-FFF2-40B4-BE49-F238E27FC236}">
                      <a16:creationId xmlns:a16="http://schemas.microsoft.com/office/drawing/2014/main" id="{35494B43-D4FA-0B50-B5A5-98F9DAD0B3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직선 연결선 810">
                  <a:extLst>
                    <a:ext uri="{FF2B5EF4-FFF2-40B4-BE49-F238E27FC236}">
                      <a16:creationId xmlns:a16="http://schemas.microsoft.com/office/drawing/2014/main" id="{2DB49E15-BC1C-9BBE-CF6D-450B96C47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6" name="직선 연결선 815">
                  <a:extLst>
                    <a:ext uri="{FF2B5EF4-FFF2-40B4-BE49-F238E27FC236}">
                      <a16:creationId xmlns:a16="http://schemas.microsoft.com/office/drawing/2014/main" id="{3FDC052B-104D-59EC-B4A7-F1A39FAE74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직선 연결선 819">
                  <a:extLst>
                    <a:ext uri="{FF2B5EF4-FFF2-40B4-BE49-F238E27FC236}">
                      <a16:creationId xmlns:a16="http://schemas.microsoft.com/office/drawing/2014/main" id="{F42BD541-5688-841E-429A-447158B9CB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9" name="직선 연결선 826">
                <a:extLst>
                  <a:ext uri="{FF2B5EF4-FFF2-40B4-BE49-F238E27FC236}">
                    <a16:creationId xmlns:a16="http://schemas.microsoft.com/office/drawing/2014/main" id="{D7923420-763B-A4BE-A24C-22D3B83E3D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직선 연결선 832">
                <a:extLst>
                  <a:ext uri="{FF2B5EF4-FFF2-40B4-BE49-F238E27FC236}">
                    <a16:creationId xmlns:a16="http://schemas.microsoft.com/office/drawing/2014/main" id="{E89119B6-A374-7AA7-E52F-4F79DF8914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9" name="사각형: 둥근 위쪽 모서리 576">
              <a:extLst>
                <a:ext uri="{FF2B5EF4-FFF2-40B4-BE49-F238E27FC236}">
                  <a16:creationId xmlns:a16="http://schemas.microsoft.com/office/drawing/2014/main" id="{6CDEBF9C-3F66-1969-E495-2FA6861D27D9}"/>
                </a:ext>
              </a:extLst>
            </p:cNvPr>
            <p:cNvSpPr/>
            <p:nvPr/>
          </p:nvSpPr>
          <p:spPr>
            <a:xfrm>
              <a:off x="2533538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타원 557">
              <a:extLst>
                <a:ext uri="{FF2B5EF4-FFF2-40B4-BE49-F238E27FC236}">
                  <a16:creationId xmlns:a16="http://schemas.microsoft.com/office/drawing/2014/main" id="{A7C3A842-3EA7-9D78-449A-64E4D6BFCA24}"/>
                </a:ext>
              </a:extLst>
            </p:cNvPr>
            <p:cNvSpPr/>
            <p:nvPr/>
          </p:nvSpPr>
          <p:spPr>
            <a:xfrm>
              <a:off x="2324490" y="3004712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1" name="타원 558">
              <a:extLst>
                <a:ext uri="{FF2B5EF4-FFF2-40B4-BE49-F238E27FC236}">
                  <a16:creationId xmlns:a16="http://schemas.microsoft.com/office/drawing/2014/main" id="{5C1F19CF-7B33-477D-624C-0AD43062B595}"/>
                </a:ext>
              </a:extLst>
            </p:cNvPr>
            <p:cNvSpPr/>
            <p:nvPr/>
          </p:nvSpPr>
          <p:spPr>
            <a:xfrm>
              <a:off x="2324490" y="2820800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02" name="직선 연결선 559">
              <a:extLst>
                <a:ext uri="{FF2B5EF4-FFF2-40B4-BE49-F238E27FC236}">
                  <a16:creationId xmlns:a16="http://schemas.microsoft.com/office/drawing/2014/main" id="{56D3EEDF-1C40-BC41-7EA2-303B22CED6CC}"/>
                </a:ext>
              </a:extLst>
            </p:cNvPr>
            <p:cNvCxnSpPr>
              <a:cxnSpLocks/>
              <a:stCxn id="500" idx="0"/>
              <a:endCxn id="501" idx="4"/>
            </p:cNvCxnSpPr>
            <p:nvPr/>
          </p:nvCxnSpPr>
          <p:spPr>
            <a:xfrm flipV="1">
              <a:off x="2354970" y="2881760"/>
              <a:ext cx="0" cy="122952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5" name="그룹 440">
              <a:extLst>
                <a:ext uri="{FF2B5EF4-FFF2-40B4-BE49-F238E27FC236}">
                  <a16:creationId xmlns:a16="http://schemas.microsoft.com/office/drawing/2014/main" id="{A22C7D75-25B0-D228-310E-9240F48C82ED}"/>
                </a:ext>
              </a:extLst>
            </p:cNvPr>
            <p:cNvGrpSpPr/>
            <p:nvPr/>
          </p:nvGrpSpPr>
          <p:grpSpPr>
            <a:xfrm>
              <a:off x="1436475" y="3940649"/>
              <a:ext cx="552896" cy="237564"/>
              <a:chOff x="4226046" y="1912963"/>
              <a:chExt cx="552896" cy="237564"/>
            </a:xfrm>
          </p:grpSpPr>
          <p:sp>
            <p:nvSpPr>
              <p:cNvPr id="506" name="TextBox 505">
                <a:extLst>
                  <a:ext uri="{FF2B5EF4-FFF2-40B4-BE49-F238E27FC236}">
                    <a16:creationId xmlns:a16="http://schemas.microsoft.com/office/drawing/2014/main" id="{0B7826E1-3008-F8A5-A023-F4B5817C4334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7" name="TextBox 506">
                <a:extLst>
                  <a:ext uri="{FF2B5EF4-FFF2-40B4-BE49-F238E27FC236}">
                    <a16:creationId xmlns:a16="http://schemas.microsoft.com/office/drawing/2014/main" id="{6E3E34CB-FCB5-C524-8499-503B9281C8EC}"/>
                  </a:ext>
                </a:extLst>
              </p:cNvPr>
              <p:cNvSpPr txBox="1"/>
              <p:nvPr/>
            </p:nvSpPr>
            <p:spPr>
              <a:xfrm>
                <a:off x="440997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PASS</a:t>
                </a:r>
                <a:endParaRPr lang="ko-KR" altLang="en-US" sz="10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10" name="직선 연결선 2">
              <a:extLst>
                <a:ext uri="{FF2B5EF4-FFF2-40B4-BE49-F238E27FC236}">
                  <a16:creationId xmlns:a16="http://schemas.microsoft.com/office/drawing/2014/main" id="{505C0453-8EE3-722B-40EF-EBD9788ECDDA}"/>
                </a:ext>
              </a:extLst>
            </p:cNvPr>
            <p:cNvCxnSpPr>
              <a:cxnSpLocks/>
              <a:stCxn id="500" idx="4"/>
            </p:cNvCxnSpPr>
            <p:nvPr/>
          </p:nvCxnSpPr>
          <p:spPr>
            <a:xfrm>
              <a:off x="2354970" y="3065672"/>
              <a:ext cx="0" cy="15636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1" name="그룹 585">
              <a:extLst>
                <a:ext uri="{FF2B5EF4-FFF2-40B4-BE49-F238E27FC236}">
                  <a16:creationId xmlns:a16="http://schemas.microsoft.com/office/drawing/2014/main" id="{F0C9615E-E32B-01EE-B0EA-A5179BE70B2A}"/>
                </a:ext>
              </a:extLst>
            </p:cNvPr>
            <p:cNvGrpSpPr/>
            <p:nvPr/>
          </p:nvGrpSpPr>
          <p:grpSpPr>
            <a:xfrm rot="16200000">
              <a:off x="1998255" y="3960874"/>
              <a:ext cx="285375" cy="151469"/>
              <a:chOff x="6995826" y="1376806"/>
              <a:chExt cx="1464595" cy="1280243"/>
            </a:xfrm>
          </p:grpSpPr>
          <p:cxnSp>
            <p:nvCxnSpPr>
              <p:cNvPr id="512" name="직선 연결선 591">
                <a:extLst>
                  <a:ext uri="{FF2B5EF4-FFF2-40B4-BE49-F238E27FC236}">
                    <a16:creationId xmlns:a16="http://schemas.microsoft.com/office/drawing/2014/main" id="{B92756D4-F63E-4667-686C-3079C619A6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직선 연결선 592">
                <a:extLst>
                  <a:ext uri="{FF2B5EF4-FFF2-40B4-BE49-F238E27FC236}">
                    <a16:creationId xmlns:a16="http://schemas.microsoft.com/office/drawing/2014/main" id="{AAB3B6E2-4665-6DC5-7618-81182BDCE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직선 연결선 593">
                <a:extLst>
                  <a:ext uri="{FF2B5EF4-FFF2-40B4-BE49-F238E27FC236}">
                    <a16:creationId xmlns:a16="http://schemas.microsoft.com/office/drawing/2014/main" id="{88739323-3B1D-819F-93E0-ADF4F43F1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직선 연결선 594">
                <a:extLst>
                  <a:ext uri="{FF2B5EF4-FFF2-40B4-BE49-F238E27FC236}">
                    <a16:creationId xmlns:a16="http://schemas.microsoft.com/office/drawing/2014/main" id="{A6621234-9014-B369-C1B4-E07AEB3358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직선 연결선 595">
                <a:extLst>
                  <a:ext uri="{FF2B5EF4-FFF2-40B4-BE49-F238E27FC236}">
                    <a16:creationId xmlns:a16="http://schemas.microsoft.com/office/drawing/2014/main" id="{6FAF0474-A97A-C52F-2B89-98E53E17A46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78506" y="2375134"/>
                <a:ext cx="0" cy="56383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직선 연결선 596">
                <a:extLst>
                  <a:ext uri="{FF2B5EF4-FFF2-40B4-BE49-F238E27FC236}">
                    <a16:creationId xmlns:a16="http://schemas.microsoft.com/office/drawing/2014/main" id="{82490E89-B7FE-C73C-3711-8A4FE23E2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직선 연결선 597">
                <a:extLst>
                  <a:ext uri="{FF2B5EF4-FFF2-40B4-BE49-F238E27FC236}">
                    <a16:creationId xmlns:a16="http://schemas.microsoft.com/office/drawing/2014/main" id="{4C0B1926-D719-CB2D-C50E-673D3C8ADC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381111F2-DCBD-8EF5-9A8E-060948252925}"/>
                </a:ext>
              </a:extLst>
            </p:cNvPr>
            <p:cNvSpPr txBox="1"/>
            <p:nvPr/>
          </p:nvSpPr>
          <p:spPr>
            <a:xfrm>
              <a:off x="2416213" y="3497488"/>
              <a:ext cx="105270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Target WL</a:t>
              </a:r>
              <a:endParaRPr lang="ko-KR" altLang="en-US" sz="14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20" name="그룹 440">
              <a:extLst>
                <a:ext uri="{FF2B5EF4-FFF2-40B4-BE49-F238E27FC236}">
                  <a16:creationId xmlns:a16="http://schemas.microsoft.com/office/drawing/2014/main" id="{A0B40FD1-0708-B1A9-3AEA-F0EEDA3B3C2A}"/>
                </a:ext>
              </a:extLst>
            </p:cNvPr>
            <p:cNvGrpSpPr/>
            <p:nvPr/>
          </p:nvGrpSpPr>
          <p:grpSpPr>
            <a:xfrm>
              <a:off x="1487886" y="3653568"/>
              <a:ext cx="533844" cy="237564"/>
              <a:chOff x="4226046" y="1912963"/>
              <a:chExt cx="533844" cy="237564"/>
            </a:xfrm>
          </p:grpSpPr>
          <p:sp>
            <p:nvSpPr>
              <p:cNvPr id="521" name="TextBox 520">
                <a:extLst>
                  <a:ext uri="{FF2B5EF4-FFF2-40B4-BE49-F238E27FC236}">
                    <a16:creationId xmlns:a16="http://schemas.microsoft.com/office/drawing/2014/main" id="{23BA108D-C864-6430-2EB3-89D7631216C5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TextBox 521">
                <a:extLst>
                  <a:ext uri="{FF2B5EF4-FFF2-40B4-BE49-F238E27FC236}">
                    <a16:creationId xmlns:a16="http://schemas.microsoft.com/office/drawing/2014/main" id="{6FE3D968-60B5-ADE9-B7AD-7E57011EC11C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23" name="직선 연결선 595">
              <a:extLst>
                <a:ext uri="{FF2B5EF4-FFF2-40B4-BE49-F238E27FC236}">
                  <a16:creationId xmlns:a16="http://schemas.microsoft.com/office/drawing/2014/main" id="{B54574FF-6831-F7C5-082E-672BA28445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4447" y="3735622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타원 739">
              <a:extLst>
                <a:ext uri="{FF2B5EF4-FFF2-40B4-BE49-F238E27FC236}">
                  <a16:creationId xmlns:a16="http://schemas.microsoft.com/office/drawing/2014/main" id="{ED898B13-AB6E-85BF-9300-6947CFF483D3}"/>
                </a:ext>
              </a:extLst>
            </p:cNvPr>
            <p:cNvSpPr/>
            <p:nvPr/>
          </p:nvSpPr>
          <p:spPr>
            <a:xfrm>
              <a:off x="2019558" y="3632111"/>
              <a:ext cx="268486" cy="268486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25" name="직선 연결선 595">
              <a:extLst>
                <a:ext uri="{FF2B5EF4-FFF2-40B4-BE49-F238E27FC236}">
                  <a16:creationId xmlns:a16="http://schemas.microsoft.com/office/drawing/2014/main" id="{76CB556B-EA46-C6BC-652A-17689E8274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4447" y="4026627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6" name="타원 739">
              <a:extLst>
                <a:ext uri="{FF2B5EF4-FFF2-40B4-BE49-F238E27FC236}">
                  <a16:creationId xmlns:a16="http://schemas.microsoft.com/office/drawing/2014/main" id="{616C2115-DAED-2854-1490-29928EBF7605}"/>
                </a:ext>
              </a:extLst>
            </p:cNvPr>
            <p:cNvSpPr/>
            <p:nvPr/>
          </p:nvSpPr>
          <p:spPr>
            <a:xfrm>
              <a:off x="2019558" y="3929189"/>
              <a:ext cx="268486" cy="268486"/>
            </a:xfrm>
            <a:prstGeom prst="ellipse">
              <a:avLst/>
            </a:prstGeom>
            <a:solidFill>
              <a:schemeClr val="bg1">
                <a:alpha val="84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527" name="그룹 835">
              <a:extLst>
                <a:ext uri="{FF2B5EF4-FFF2-40B4-BE49-F238E27FC236}">
                  <a16:creationId xmlns:a16="http://schemas.microsoft.com/office/drawing/2014/main" id="{F5C1F5D7-05A2-44CA-4C9C-18A525705CA5}"/>
                </a:ext>
              </a:extLst>
            </p:cNvPr>
            <p:cNvGrpSpPr/>
            <p:nvPr/>
          </p:nvGrpSpPr>
          <p:grpSpPr>
            <a:xfrm rot="16200000">
              <a:off x="2097842" y="4037492"/>
              <a:ext cx="231426" cy="50005"/>
              <a:chOff x="5890169" y="4312037"/>
              <a:chExt cx="1895988" cy="1103725"/>
            </a:xfrm>
          </p:grpSpPr>
          <p:grpSp>
            <p:nvGrpSpPr>
              <p:cNvPr id="528" name="그룹 822">
                <a:extLst>
                  <a:ext uri="{FF2B5EF4-FFF2-40B4-BE49-F238E27FC236}">
                    <a16:creationId xmlns:a16="http://schemas.microsoft.com/office/drawing/2014/main" id="{5D33BAE8-9C2C-6C1A-7113-62E7747C6702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31" name="직선 연결선 771">
                  <a:extLst>
                    <a:ext uri="{FF2B5EF4-FFF2-40B4-BE49-F238E27FC236}">
                      <a16:creationId xmlns:a16="http://schemas.microsoft.com/office/drawing/2014/main" id="{75ED4102-958D-5ED5-3A53-E53422D577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2" name="직선 연결선 789">
                  <a:extLst>
                    <a:ext uri="{FF2B5EF4-FFF2-40B4-BE49-F238E27FC236}">
                      <a16:creationId xmlns:a16="http://schemas.microsoft.com/office/drawing/2014/main" id="{13CDFF38-6313-62C4-67E8-F6B58BDCE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3" name="직선 연결선 792">
                  <a:extLst>
                    <a:ext uri="{FF2B5EF4-FFF2-40B4-BE49-F238E27FC236}">
                      <a16:creationId xmlns:a16="http://schemas.microsoft.com/office/drawing/2014/main" id="{9A1A1E47-F2A3-7F65-B10E-7471585799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4" name="직선 연결선 807">
                  <a:extLst>
                    <a:ext uri="{FF2B5EF4-FFF2-40B4-BE49-F238E27FC236}">
                      <a16:creationId xmlns:a16="http://schemas.microsoft.com/office/drawing/2014/main" id="{4B36F102-11F4-B403-B96F-7DD7862063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5" name="직선 연결선 810">
                  <a:extLst>
                    <a:ext uri="{FF2B5EF4-FFF2-40B4-BE49-F238E27FC236}">
                      <a16:creationId xmlns:a16="http://schemas.microsoft.com/office/drawing/2014/main" id="{F7D9FC4C-7CA9-2A2F-C147-6B1540EBB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6" name="직선 연결선 815">
                  <a:extLst>
                    <a:ext uri="{FF2B5EF4-FFF2-40B4-BE49-F238E27FC236}">
                      <a16:creationId xmlns:a16="http://schemas.microsoft.com/office/drawing/2014/main" id="{A35ABB9B-3A90-0B91-E99F-A27390275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7" name="직선 연결선 819">
                  <a:extLst>
                    <a:ext uri="{FF2B5EF4-FFF2-40B4-BE49-F238E27FC236}">
                      <a16:creationId xmlns:a16="http://schemas.microsoft.com/office/drawing/2014/main" id="{52C483BD-E383-7661-9E04-076DDB0E6B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9" name="직선 연결선 826">
                <a:extLst>
                  <a:ext uri="{FF2B5EF4-FFF2-40B4-BE49-F238E27FC236}">
                    <a16:creationId xmlns:a16="http://schemas.microsoft.com/office/drawing/2014/main" id="{68F24017-9D02-9DFD-3610-22568073BE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직선 연결선 832">
                <a:extLst>
                  <a:ext uri="{FF2B5EF4-FFF2-40B4-BE49-F238E27FC236}">
                    <a16:creationId xmlns:a16="http://schemas.microsoft.com/office/drawing/2014/main" id="{ABFDB87B-2C48-7D77-659A-CBDAF29263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8" name="타원 739">
              <a:extLst>
                <a:ext uri="{FF2B5EF4-FFF2-40B4-BE49-F238E27FC236}">
                  <a16:creationId xmlns:a16="http://schemas.microsoft.com/office/drawing/2014/main" id="{1A1D59CE-CDD1-A4FE-2AB2-980E8F0C1981}"/>
                </a:ext>
              </a:extLst>
            </p:cNvPr>
            <p:cNvSpPr/>
            <p:nvPr/>
          </p:nvSpPr>
          <p:spPr>
            <a:xfrm>
              <a:off x="2021863" y="3929189"/>
              <a:ext cx="268486" cy="26848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539" name="그룹 563">
              <a:extLst>
                <a:ext uri="{FF2B5EF4-FFF2-40B4-BE49-F238E27FC236}">
                  <a16:creationId xmlns:a16="http://schemas.microsoft.com/office/drawing/2014/main" id="{66858854-1781-245B-29A7-E4072E1A6808}"/>
                </a:ext>
              </a:extLst>
            </p:cNvPr>
            <p:cNvGrpSpPr/>
            <p:nvPr/>
          </p:nvGrpSpPr>
          <p:grpSpPr>
            <a:xfrm>
              <a:off x="2440214" y="2584741"/>
              <a:ext cx="516378" cy="237564"/>
              <a:chOff x="4226046" y="1912963"/>
              <a:chExt cx="516378" cy="237564"/>
            </a:xfrm>
          </p:grpSpPr>
          <p:sp>
            <p:nvSpPr>
              <p:cNvPr id="540" name="TextBox 539">
                <a:extLst>
                  <a:ext uri="{FF2B5EF4-FFF2-40B4-BE49-F238E27FC236}">
                    <a16:creationId xmlns:a16="http://schemas.microsoft.com/office/drawing/2014/main" id="{1719E2C5-8FFE-8C28-F6B6-8FBE65363C17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1" name="TextBox 540">
                <a:extLst>
                  <a:ext uri="{FF2B5EF4-FFF2-40B4-BE49-F238E27FC236}">
                    <a16:creationId xmlns:a16="http://schemas.microsoft.com/office/drawing/2014/main" id="{D35842F5-A825-FA05-0A9F-C2ADCDDC8D9B}"/>
                  </a:ext>
                </a:extLst>
              </p:cNvPr>
              <p:cNvSpPr txBox="1"/>
              <p:nvPr/>
            </p:nvSpPr>
            <p:spPr>
              <a:xfrm>
                <a:off x="4373457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42" name="TextBox 541">
              <a:extLst>
                <a:ext uri="{FF2B5EF4-FFF2-40B4-BE49-F238E27FC236}">
                  <a16:creationId xmlns:a16="http://schemas.microsoft.com/office/drawing/2014/main" id="{5CFA51D5-50EB-7FC5-7FD4-2664FC55872D}"/>
                </a:ext>
              </a:extLst>
            </p:cNvPr>
            <p:cNvSpPr txBox="1"/>
            <p:nvPr/>
          </p:nvSpPr>
          <p:spPr>
            <a:xfrm>
              <a:off x="2508719" y="3271020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SO</a:t>
              </a:r>
              <a:endParaRPr lang="ko-KR" altLang="en-US" sz="14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8F2D1147-073E-7657-5895-DB2DB79D0FB1}"/>
                </a:ext>
              </a:extLst>
            </p:cNvPr>
            <p:cNvSpPr txBox="1"/>
            <p:nvPr/>
          </p:nvSpPr>
          <p:spPr>
            <a:xfrm>
              <a:off x="2425908" y="4424467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38" name="직선 연결선 859">
              <a:extLst>
                <a:ext uri="{FF2B5EF4-FFF2-40B4-BE49-F238E27FC236}">
                  <a16:creationId xmlns:a16="http://schemas.microsoft.com/office/drawing/2014/main" id="{FEDAC07B-43C0-7A26-5932-4C76BD81D3F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422558" y="4462681"/>
              <a:ext cx="0" cy="129555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9" name="그룹 102">
              <a:extLst>
                <a:ext uri="{FF2B5EF4-FFF2-40B4-BE49-F238E27FC236}">
                  <a16:creationId xmlns:a16="http://schemas.microsoft.com/office/drawing/2014/main" id="{F3347ECF-3A42-005A-C3EC-C25A2BC7AE15}"/>
                </a:ext>
              </a:extLst>
            </p:cNvPr>
            <p:cNvGrpSpPr/>
            <p:nvPr/>
          </p:nvGrpSpPr>
          <p:grpSpPr>
            <a:xfrm>
              <a:off x="1571464" y="4220480"/>
              <a:ext cx="594226" cy="373323"/>
              <a:chOff x="5348147" y="4190540"/>
              <a:chExt cx="594226" cy="373323"/>
            </a:xfrm>
            <a:noFill/>
          </p:grpSpPr>
          <p:sp>
            <p:nvSpPr>
              <p:cNvPr id="640" name="TextBox 639">
                <a:extLst>
                  <a:ext uri="{FF2B5EF4-FFF2-40B4-BE49-F238E27FC236}">
                    <a16:creationId xmlns:a16="http://schemas.microsoft.com/office/drawing/2014/main" id="{ED64FB4D-453A-9F9F-A4C2-4930A1F6D27C}"/>
                  </a:ext>
                </a:extLst>
              </p:cNvPr>
              <p:cNvSpPr txBox="1"/>
              <p:nvPr/>
            </p:nvSpPr>
            <p:spPr>
              <a:xfrm>
                <a:off x="5348147" y="4348419"/>
                <a:ext cx="594226" cy="215444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String</a:t>
                </a:r>
              </a:p>
            </p:txBody>
          </p:sp>
          <p:sp>
            <p:nvSpPr>
              <p:cNvPr id="641" name="TextBox 640">
                <a:extLst>
                  <a:ext uri="{FF2B5EF4-FFF2-40B4-BE49-F238E27FC236}">
                    <a16:creationId xmlns:a16="http://schemas.microsoft.com/office/drawing/2014/main" id="{20E0BCA3-67A2-6984-C5AC-AB0186A716C8}"/>
                  </a:ext>
                </a:extLst>
              </p:cNvPr>
              <p:cNvSpPr txBox="1"/>
              <p:nvPr/>
            </p:nvSpPr>
            <p:spPr>
              <a:xfrm>
                <a:off x="5362567" y="4190540"/>
                <a:ext cx="565386" cy="215444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NAND</a:t>
                </a:r>
              </a:p>
            </p:txBody>
          </p:sp>
        </p:grpSp>
        <p:cxnSp>
          <p:nvCxnSpPr>
            <p:cNvPr id="642" name="직선 연결선 859">
              <a:extLst>
                <a:ext uri="{FF2B5EF4-FFF2-40B4-BE49-F238E27FC236}">
                  <a16:creationId xmlns:a16="http://schemas.microsoft.com/office/drawing/2014/main" id="{77ACCDAE-38B3-C4AB-62B2-89B1BE601D17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169194" y="4338061"/>
              <a:ext cx="0" cy="88487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1" name="Group 660">
              <a:extLst>
                <a:ext uri="{FF2B5EF4-FFF2-40B4-BE49-F238E27FC236}">
                  <a16:creationId xmlns:a16="http://schemas.microsoft.com/office/drawing/2014/main" id="{9087384D-D518-8DFD-1ED8-B930D57E0B8D}"/>
                </a:ext>
              </a:extLst>
            </p:cNvPr>
            <p:cNvGrpSpPr/>
            <p:nvPr/>
          </p:nvGrpSpPr>
          <p:grpSpPr>
            <a:xfrm>
              <a:off x="2558978" y="3638090"/>
              <a:ext cx="940045" cy="289933"/>
              <a:chOff x="5497903" y="5017337"/>
              <a:chExt cx="940045" cy="289933"/>
            </a:xfrm>
          </p:grpSpPr>
          <p:sp>
            <p:nvSpPr>
              <p:cNvPr id="662" name="TextBox 661">
                <a:extLst>
                  <a:ext uri="{FF2B5EF4-FFF2-40B4-BE49-F238E27FC236}">
                    <a16:creationId xmlns:a16="http://schemas.microsoft.com/office/drawing/2014/main" id="{FAA0A1C9-E7A1-9274-FBE8-FD7CBF65547C}"/>
                  </a:ext>
                </a:extLst>
              </p:cNvPr>
              <p:cNvSpPr txBox="1"/>
              <p:nvPr/>
            </p:nvSpPr>
            <p:spPr>
              <a:xfrm>
                <a:off x="5641573" y="5017337"/>
                <a:ext cx="653649" cy="2051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ko-KR" altLang="en-US" sz="2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≤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63" name="그룹 440">
                <a:extLst>
                  <a:ext uri="{FF2B5EF4-FFF2-40B4-BE49-F238E27FC236}">
                    <a16:creationId xmlns:a16="http://schemas.microsoft.com/office/drawing/2014/main" id="{F4885064-576C-08B7-2D1A-2905B2256432}"/>
                  </a:ext>
                </a:extLst>
              </p:cNvPr>
              <p:cNvGrpSpPr/>
              <p:nvPr/>
            </p:nvGrpSpPr>
            <p:grpSpPr>
              <a:xfrm>
                <a:off x="5497903" y="5069706"/>
                <a:ext cx="508444" cy="237564"/>
                <a:chOff x="4226046" y="1912963"/>
                <a:chExt cx="508444" cy="237564"/>
              </a:xfrm>
            </p:grpSpPr>
            <p:sp>
              <p:nvSpPr>
                <p:cNvPr id="667" name="TextBox 666">
                  <a:extLst>
                    <a:ext uri="{FF2B5EF4-FFF2-40B4-BE49-F238E27FC236}">
                      <a16:creationId xmlns:a16="http://schemas.microsoft.com/office/drawing/2014/main" id="{1AECD3AE-2F12-42EB-ED5A-2BB05071D56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8" name="TextBox 667">
                  <a:extLst>
                    <a:ext uri="{FF2B5EF4-FFF2-40B4-BE49-F238E27FC236}">
                      <a16:creationId xmlns:a16="http://schemas.microsoft.com/office/drawing/2014/main" id="{FA5364FE-8B12-21D7-02A1-E75E4E03CB80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64" name="그룹 440">
                <a:extLst>
                  <a:ext uri="{FF2B5EF4-FFF2-40B4-BE49-F238E27FC236}">
                    <a16:creationId xmlns:a16="http://schemas.microsoft.com/office/drawing/2014/main" id="{978A6715-56D9-C4D7-5320-350AD4D265A2}"/>
                  </a:ext>
                </a:extLst>
              </p:cNvPr>
              <p:cNvGrpSpPr/>
              <p:nvPr/>
            </p:nvGrpSpPr>
            <p:grpSpPr>
              <a:xfrm>
                <a:off x="5904104" y="5069706"/>
                <a:ext cx="533844" cy="237564"/>
                <a:chOff x="4226046" y="1912963"/>
                <a:chExt cx="533844" cy="237564"/>
              </a:xfrm>
            </p:grpSpPr>
            <p:sp>
              <p:nvSpPr>
                <p:cNvPr id="665" name="TextBox 664">
                  <a:extLst>
                    <a:ext uri="{FF2B5EF4-FFF2-40B4-BE49-F238E27FC236}">
                      <a16:creationId xmlns:a16="http://schemas.microsoft.com/office/drawing/2014/main" id="{95EBF834-19BE-F690-FC33-1A7797A94412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6" name="TextBox 665">
                  <a:extLst>
                    <a:ext uri="{FF2B5EF4-FFF2-40B4-BE49-F238E27FC236}">
                      <a16:creationId xmlns:a16="http://schemas.microsoft.com/office/drawing/2014/main" id="{9D250578-86CD-CCA6-F9E3-E34A4C59D954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D0297C6F-CAA9-60E3-E5DD-10BCB21D793E}"/>
                </a:ext>
              </a:extLst>
            </p:cNvPr>
            <p:cNvSpPr/>
            <p:nvPr/>
          </p:nvSpPr>
          <p:spPr>
            <a:xfrm>
              <a:off x="2444314" y="3708636"/>
              <a:ext cx="217410" cy="21741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rPr>
                <a:t>a</a:t>
              </a:r>
              <a:endParaRPr lang="en-CH" sz="16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670" name="TextBox 669">
              <a:extLst>
                <a:ext uri="{FF2B5EF4-FFF2-40B4-BE49-F238E27FC236}">
                  <a16:creationId xmlns:a16="http://schemas.microsoft.com/office/drawing/2014/main" id="{BAFFEED9-3466-6F05-B102-08BA245FA948}"/>
                </a:ext>
              </a:extLst>
            </p:cNvPr>
            <p:cNvSpPr txBox="1"/>
            <p:nvPr/>
          </p:nvSpPr>
          <p:spPr>
            <a:xfrm>
              <a:off x="2718051" y="4054435"/>
              <a:ext cx="65364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&gt;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71" name="그룹 440">
              <a:extLst>
                <a:ext uri="{FF2B5EF4-FFF2-40B4-BE49-F238E27FC236}">
                  <a16:creationId xmlns:a16="http://schemas.microsoft.com/office/drawing/2014/main" id="{570A294D-7393-353D-5B04-5558B9DC7D6F}"/>
                </a:ext>
              </a:extLst>
            </p:cNvPr>
            <p:cNvGrpSpPr/>
            <p:nvPr/>
          </p:nvGrpSpPr>
          <p:grpSpPr>
            <a:xfrm>
              <a:off x="2558978" y="4043375"/>
              <a:ext cx="508444" cy="237564"/>
              <a:chOff x="4226046" y="1912963"/>
              <a:chExt cx="508444" cy="237564"/>
            </a:xfrm>
          </p:grpSpPr>
          <p:sp>
            <p:nvSpPr>
              <p:cNvPr id="672" name="TextBox 671">
                <a:extLst>
                  <a:ext uri="{FF2B5EF4-FFF2-40B4-BE49-F238E27FC236}">
                    <a16:creationId xmlns:a16="http://schemas.microsoft.com/office/drawing/2014/main" id="{E71BD4D3-CED5-F57A-3919-E4D9A1282789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3" name="TextBox 672">
                <a:extLst>
                  <a:ext uri="{FF2B5EF4-FFF2-40B4-BE49-F238E27FC236}">
                    <a16:creationId xmlns:a16="http://schemas.microsoft.com/office/drawing/2014/main" id="{AB156196-D3E5-7D4D-A2F9-16A4079C9768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4" name="그룹 440">
              <a:extLst>
                <a:ext uri="{FF2B5EF4-FFF2-40B4-BE49-F238E27FC236}">
                  <a16:creationId xmlns:a16="http://schemas.microsoft.com/office/drawing/2014/main" id="{D6ADE127-E1D8-40D2-982F-A4A257A1D4E1}"/>
                </a:ext>
              </a:extLst>
            </p:cNvPr>
            <p:cNvGrpSpPr/>
            <p:nvPr/>
          </p:nvGrpSpPr>
          <p:grpSpPr>
            <a:xfrm>
              <a:off x="2965179" y="4043375"/>
              <a:ext cx="533844" cy="237564"/>
              <a:chOff x="4226046" y="1912963"/>
              <a:chExt cx="533844" cy="237564"/>
            </a:xfrm>
          </p:grpSpPr>
          <p:sp>
            <p:nvSpPr>
              <p:cNvPr id="675" name="TextBox 674">
                <a:extLst>
                  <a:ext uri="{FF2B5EF4-FFF2-40B4-BE49-F238E27FC236}">
                    <a16:creationId xmlns:a16="http://schemas.microsoft.com/office/drawing/2014/main" id="{6626F0DA-315B-443B-BA42-2EDA015FECDA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6" name="TextBox 675">
                <a:extLst>
                  <a:ext uri="{FF2B5EF4-FFF2-40B4-BE49-F238E27FC236}">
                    <a16:creationId xmlns:a16="http://schemas.microsoft.com/office/drawing/2014/main" id="{51DE1422-566B-1227-AEB4-101DC69FA225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9F11171B-4CF9-F681-7907-52BF0B57CC4F}"/>
                </a:ext>
              </a:extLst>
            </p:cNvPr>
            <p:cNvSpPr/>
            <p:nvPr/>
          </p:nvSpPr>
          <p:spPr>
            <a:xfrm>
              <a:off x="2444314" y="4061552"/>
              <a:ext cx="217410" cy="21741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rPr>
                <a:t>b</a:t>
              </a:r>
              <a:endParaRPr lang="en-CH" sz="1600" b="1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684" name="그룹 563">
              <a:extLst>
                <a:ext uri="{FF2B5EF4-FFF2-40B4-BE49-F238E27FC236}">
                  <a16:creationId xmlns:a16="http://schemas.microsoft.com/office/drawing/2014/main" id="{6C6740DE-B7AA-D9C9-D5A9-07C448DF3859}"/>
                </a:ext>
              </a:extLst>
            </p:cNvPr>
            <p:cNvGrpSpPr/>
            <p:nvPr/>
          </p:nvGrpSpPr>
          <p:grpSpPr>
            <a:xfrm>
              <a:off x="1784028" y="2808218"/>
              <a:ext cx="573528" cy="252952"/>
              <a:chOff x="4206996" y="1897575"/>
              <a:chExt cx="573528" cy="252952"/>
            </a:xfrm>
          </p:grpSpPr>
          <p:sp>
            <p:nvSpPr>
              <p:cNvPr id="685" name="TextBox 684">
                <a:extLst>
                  <a:ext uri="{FF2B5EF4-FFF2-40B4-BE49-F238E27FC236}">
                    <a16:creationId xmlns:a16="http://schemas.microsoft.com/office/drawing/2014/main" id="{6BFB9EC5-46A0-25F3-6659-7E50D48FC532}"/>
                  </a:ext>
                </a:extLst>
              </p:cNvPr>
              <p:cNvSpPr txBox="1"/>
              <p:nvPr/>
            </p:nvSpPr>
            <p:spPr>
              <a:xfrm>
                <a:off x="420699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6" name="TextBox 685">
                <a:extLst>
                  <a:ext uri="{FF2B5EF4-FFF2-40B4-BE49-F238E27FC236}">
                    <a16:creationId xmlns:a16="http://schemas.microsoft.com/office/drawing/2014/main" id="{9FDE5E19-1365-25FD-000A-D25BF49D5A1B}"/>
                  </a:ext>
                </a:extLst>
              </p:cNvPr>
              <p:cNvSpPr txBox="1"/>
              <p:nvPr/>
            </p:nvSpPr>
            <p:spPr>
              <a:xfrm>
                <a:off x="4411557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A6268412-25AF-23E1-F6DA-C9C83656D7BD}"/>
                </a:ext>
              </a:extLst>
            </p:cNvPr>
            <p:cNvSpPr/>
            <p:nvPr/>
          </p:nvSpPr>
          <p:spPr>
            <a:xfrm>
              <a:off x="1885909" y="4703707"/>
              <a:ext cx="260229" cy="22958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2A08C7F-2F29-F5D8-CF98-DD0376EC3DA5}"/>
                </a:ext>
              </a:extLst>
            </p:cNvPr>
            <p:cNvGrpSpPr/>
            <p:nvPr/>
          </p:nvGrpSpPr>
          <p:grpSpPr>
            <a:xfrm>
              <a:off x="3447974" y="2370538"/>
              <a:ext cx="4220334" cy="2562763"/>
              <a:chOff x="3447974" y="2370538"/>
              <a:chExt cx="4220334" cy="2562763"/>
            </a:xfrm>
          </p:grpSpPr>
          <p:sp>
            <p:nvSpPr>
              <p:cNvPr id="447" name="TextBox 446">
                <a:extLst>
                  <a:ext uri="{FF2B5EF4-FFF2-40B4-BE49-F238E27FC236}">
                    <a16:creationId xmlns:a16="http://schemas.microsoft.com/office/drawing/2014/main" id="{688E59DA-D337-45C4-E975-558071D67599}"/>
                  </a:ext>
                </a:extLst>
              </p:cNvPr>
              <p:cNvSpPr txBox="1"/>
              <p:nvPr/>
            </p:nvSpPr>
            <p:spPr>
              <a:xfrm>
                <a:off x="5803369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D  Discharge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8" name="Rectangle 447">
                <a:extLst>
                  <a:ext uri="{FF2B5EF4-FFF2-40B4-BE49-F238E27FC236}">
                    <a16:creationId xmlns:a16="http://schemas.microsoft.com/office/drawing/2014/main" id="{E841A912-8EDA-683C-32E3-D837DA007716}"/>
                  </a:ext>
                </a:extLst>
              </p:cNvPr>
              <p:cNvSpPr/>
              <p:nvPr/>
            </p:nvSpPr>
            <p:spPr>
              <a:xfrm>
                <a:off x="4931332" y="2370538"/>
                <a:ext cx="43152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CH" sz="1600" dirty="0">
                    <a:latin typeface="Cambria" panose="02040503050406030204" pitchFamily="18" charset="0"/>
                  </a:rPr>
                  <a:t>❹</a:t>
                </a:r>
                <a:endParaRPr lang="ko-KR" altLang="en-US" sz="16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475" name="TextBox 474">
                <a:extLst>
                  <a:ext uri="{FF2B5EF4-FFF2-40B4-BE49-F238E27FC236}">
                    <a16:creationId xmlns:a16="http://schemas.microsoft.com/office/drawing/2014/main" id="{02D898A2-2A3F-684A-E7D6-92FA92EC1222}"/>
                  </a:ext>
                </a:extLst>
              </p:cNvPr>
              <p:cNvSpPr txBox="1"/>
              <p:nvPr/>
            </p:nvSpPr>
            <p:spPr>
              <a:xfrm>
                <a:off x="3727135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E  Evaluation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03" name="직선 연결선 906">
                <a:extLst>
                  <a:ext uri="{FF2B5EF4-FFF2-40B4-BE49-F238E27FC236}">
                    <a16:creationId xmlns:a16="http://schemas.microsoft.com/office/drawing/2014/main" id="{991BCAD9-7DF3-7574-D4F8-53BE4C7BBE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583919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직선 연결선 907">
                <a:extLst>
                  <a:ext uri="{FF2B5EF4-FFF2-40B4-BE49-F238E27FC236}">
                    <a16:creationId xmlns:a16="http://schemas.microsoft.com/office/drawing/2014/main" id="{E64B09BB-5608-0D39-6D92-6151F801B1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35852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사각형: 둥근 모서리 554">
                <a:extLst>
                  <a:ext uri="{FF2B5EF4-FFF2-40B4-BE49-F238E27FC236}">
                    <a16:creationId xmlns:a16="http://schemas.microsoft.com/office/drawing/2014/main" id="{982B3883-EFD4-D00C-BEDB-B6D300E5F97A}"/>
                  </a:ext>
                </a:extLst>
              </p:cNvPr>
              <p:cNvSpPr/>
              <p:nvPr/>
            </p:nvSpPr>
            <p:spPr>
              <a:xfrm>
                <a:off x="3718407" y="2420242"/>
                <a:ext cx="190038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4" name="직사각형 588">
                <a:extLst>
                  <a:ext uri="{FF2B5EF4-FFF2-40B4-BE49-F238E27FC236}">
                    <a16:creationId xmlns:a16="http://schemas.microsoft.com/office/drawing/2014/main" id="{A17C3B6D-3ECE-D033-AC53-FF745AB03FA4}"/>
                  </a:ext>
                </a:extLst>
              </p:cNvPr>
              <p:cNvSpPr/>
              <p:nvPr/>
            </p:nvSpPr>
            <p:spPr>
              <a:xfrm rot="5400000">
                <a:off x="4280632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45" name="직선 연결선 589">
                <a:extLst>
                  <a:ext uri="{FF2B5EF4-FFF2-40B4-BE49-F238E27FC236}">
                    <a16:creationId xmlns:a16="http://schemas.microsoft.com/office/drawing/2014/main" id="{669F9821-ED30-CE5D-63C0-41A54678E7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06153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직선 연결선 590">
                <a:extLst>
                  <a:ext uri="{FF2B5EF4-FFF2-40B4-BE49-F238E27FC236}">
                    <a16:creationId xmlns:a16="http://schemas.microsoft.com/office/drawing/2014/main" id="{10DEDAFE-FED9-1B38-B0CA-EFAC73496C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07613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직선 연결선 561">
                <a:extLst>
                  <a:ext uri="{FF2B5EF4-FFF2-40B4-BE49-F238E27FC236}">
                    <a16:creationId xmlns:a16="http://schemas.microsoft.com/office/drawing/2014/main" id="{80FC38B2-0D0A-A8DD-42EB-F58DC02657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4446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8" name="직선 연결선 562">
                <a:extLst>
                  <a:ext uri="{FF2B5EF4-FFF2-40B4-BE49-F238E27FC236}">
                    <a16:creationId xmlns:a16="http://schemas.microsoft.com/office/drawing/2014/main" id="{69B2AD6E-BE24-2626-3617-3728660828E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4544446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9" name="그룹 563">
                <a:extLst>
                  <a:ext uri="{FF2B5EF4-FFF2-40B4-BE49-F238E27FC236}">
                    <a16:creationId xmlns:a16="http://schemas.microsoft.com/office/drawing/2014/main" id="{F45FE29B-C7AB-7310-1300-37AF6A0AFCAF}"/>
                  </a:ext>
                </a:extLst>
              </p:cNvPr>
              <p:cNvGrpSpPr/>
              <p:nvPr/>
            </p:nvGrpSpPr>
            <p:grpSpPr>
              <a:xfrm>
                <a:off x="4191698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550" name="TextBox 549">
                  <a:extLst>
                    <a:ext uri="{FF2B5EF4-FFF2-40B4-BE49-F238E27FC236}">
                      <a16:creationId xmlns:a16="http://schemas.microsoft.com/office/drawing/2014/main" id="{5A827816-DEAD-3E9D-BA32-733AA085FC91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51" name="TextBox 550">
                  <a:extLst>
                    <a:ext uri="{FF2B5EF4-FFF2-40B4-BE49-F238E27FC236}">
                      <a16:creationId xmlns:a16="http://schemas.microsoft.com/office/drawing/2014/main" id="{43E2B8FB-32CA-B1DE-1061-3C62A6E33D89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52" name="직선 연결선 564">
                <a:extLst>
                  <a:ext uri="{FF2B5EF4-FFF2-40B4-BE49-F238E27FC236}">
                    <a16:creationId xmlns:a16="http://schemas.microsoft.com/office/drawing/2014/main" id="{F9D62AE5-7CCB-4BA1-0ED5-2FEE1DB5A2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4446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3" name="직사각형 566">
                <a:extLst>
                  <a:ext uri="{FF2B5EF4-FFF2-40B4-BE49-F238E27FC236}">
                    <a16:creationId xmlns:a16="http://schemas.microsoft.com/office/drawing/2014/main" id="{7C430B8F-7962-A952-1648-2B0DB97B6535}"/>
                  </a:ext>
                </a:extLst>
              </p:cNvPr>
              <p:cNvSpPr/>
              <p:nvPr/>
            </p:nvSpPr>
            <p:spPr>
              <a:xfrm rot="5400000">
                <a:off x="5072057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54" name="직선 연결선 572">
                <a:extLst>
                  <a:ext uri="{FF2B5EF4-FFF2-40B4-BE49-F238E27FC236}">
                    <a16:creationId xmlns:a16="http://schemas.microsoft.com/office/drawing/2014/main" id="{66798B79-1038-06B7-1E4A-59DD531829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7352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5" name="TextBox 554">
                <a:extLst>
                  <a:ext uri="{FF2B5EF4-FFF2-40B4-BE49-F238E27FC236}">
                    <a16:creationId xmlns:a16="http://schemas.microsoft.com/office/drawing/2014/main" id="{2731A167-EFC7-5D17-A68F-BBAEE65C8FE7}"/>
                  </a:ext>
                </a:extLst>
              </p:cNvPr>
              <p:cNvSpPr txBox="1"/>
              <p:nvPr/>
            </p:nvSpPr>
            <p:spPr>
              <a:xfrm>
                <a:off x="5231083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ON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6" name="사각형: 둥근 위쪽 모서리 575">
                <a:extLst>
                  <a:ext uri="{FF2B5EF4-FFF2-40B4-BE49-F238E27FC236}">
                    <a16:creationId xmlns:a16="http://schemas.microsoft.com/office/drawing/2014/main" id="{F2AC4ED9-3A83-DF04-55ED-A1B9E8D7078A}"/>
                  </a:ext>
                </a:extLst>
              </p:cNvPr>
              <p:cNvSpPr/>
              <p:nvPr/>
            </p:nvSpPr>
            <p:spPr>
              <a:xfrm>
                <a:off x="4723014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57" name="직선 연결선 577">
                <a:extLst>
                  <a:ext uri="{FF2B5EF4-FFF2-40B4-BE49-F238E27FC236}">
                    <a16:creationId xmlns:a16="http://schemas.microsoft.com/office/drawing/2014/main" id="{15015C9A-1576-001B-73BD-AFE9A6B38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1510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8" name="타원 578">
                <a:extLst>
                  <a:ext uri="{FF2B5EF4-FFF2-40B4-BE49-F238E27FC236}">
                    <a16:creationId xmlns:a16="http://schemas.microsoft.com/office/drawing/2014/main" id="{62B9CED2-5BFD-E9D9-32BA-F8D96833A464}"/>
                  </a:ext>
                </a:extLst>
              </p:cNvPr>
              <p:cNvSpPr/>
              <p:nvPr/>
            </p:nvSpPr>
            <p:spPr>
              <a:xfrm>
                <a:off x="4864468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59" name="타원 557">
                <a:extLst>
                  <a:ext uri="{FF2B5EF4-FFF2-40B4-BE49-F238E27FC236}">
                    <a16:creationId xmlns:a16="http://schemas.microsoft.com/office/drawing/2014/main" id="{B4809990-A3F8-29CA-EC58-89ED16678A27}"/>
                  </a:ext>
                </a:extLst>
              </p:cNvPr>
              <p:cNvSpPr/>
              <p:nvPr/>
            </p:nvSpPr>
            <p:spPr>
              <a:xfrm>
                <a:off x="4513966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0" name="타원 558">
                <a:extLst>
                  <a:ext uri="{FF2B5EF4-FFF2-40B4-BE49-F238E27FC236}">
                    <a16:creationId xmlns:a16="http://schemas.microsoft.com/office/drawing/2014/main" id="{1AF02232-7729-B207-4C74-814BBD706FDA}"/>
                  </a:ext>
                </a:extLst>
              </p:cNvPr>
              <p:cNvSpPr/>
              <p:nvPr/>
            </p:nvSpPr>
            <p:spPr>
              <a:xfrm>
                <a:off x="4513966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61" name="그룹 440">
                <a:extLst>
                  <a:ext uri="{FF2B5EF4-FFF2-40B4-BE49-F238E27FC236}">
                    <a16:creationId xmlns:a16="http://schemas.microsoft.com/office/drawing/2014/main" id="{7F970D7C-F4EE-93B8-5CB0-00ED2B674EFB}"/>
                  </a:ext>
                </a:extLst>
              </p:cNvPr>
              <p:cNvGrpSpPr/>
              <p:nvPr/>
            </p:nvGrpSpPr>
            <p:grpSpPr>
              <a:xfrm>
                <a:off x="3626803" y="3940649"/>
                <a:ext cx="552896" cy="237564"/>
                <a:chOff x="4226046" y="1912963"/>
                <a:chExt cx="552896" cy="237564"/>
              </a:xfrm>
            </p:grpSpPr>
            <p:sp>
              <p:nvSpPr>
                <p:cNvPr id="562" name="TextBox 561">
                  <a:extLst>
                    <a:ext uri="{FF2B5EF4-FFF2-40B4-BE49-F238E27FC236}">
                      <a16:creationId xmlns:a16="http://schemas.microsoft.com/office/drawing/2014/main" id="{9362BF73-8801-3670-83E0-5358AF367B6A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63" name="TextBox 562">
                  <a:extLst>
                    <a:ext uri="{FF2B5EF4-FFF2-40B4-BE49-F238E27FC236}">
                      <a16:creationId xmlns:a16="http://schemas.microsoft.com/office/drawing/2014/main" id="{BA63118C-D2A1-2BAD-F7D6-F338D3A8FF8F}"/>
                    </a:ext>
                  </a:extLst>
                </p:cNvPr>
                <p:cNvSpPr txBox="1"/>
                <p:nvPr/>
              </p:nvSpPr>
              <p:spPr>
                <a:xfrm>
                  <a:off x="440997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PASS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64" name="직선 연결선 2">
                <a:extLst>
                  <a:ext uri="{FF2B5EF4-FFF2-40B4-BE49-F238E27FC236}">
                    <a16:creationId xmlns:a16="http://schemas.microsoft.com/office/drawing/2014/main" id="{4CC4A0DC-7972-2937-98BF-AA57CF1982D9}"/>
                  </a:ext>
                </a:extLst>
              </p:cNvPr>
              <p:cNvCxnSpPr>
                <a:cxnSpLocks/>
                <a:stCxn id="559" idx="4"/>
              </p:cNvCxnSpPr>
              <p:nvPr/>
            </p:nvCxnSpPr>
            <p:spPr>
              <a:xfrm>
                <a:off x="4544446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5" name="그룹 585">
                <a:extLst>
                  <a:ext uri="{FF2B5EF4-FFF2-40B4-BE49-F238E27FC236}">
                    <a16:creationId xmlns:a16="http://schemas.microsoft.com/office/drawing/2014/main" id="{90DA6521-0D25-C40C-72EB-F043668DE962}"/>
                  </a:ext>
                </a:extLst>
              </p:cNvPr>
              <p:cNvGrpSpPr/>
              <p:nvPr/>
            </p:nvGrpSpPr>
            <p:grpSpPr>
              <a:xfrm rot="16200000">
                <a:off x="4187731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566" name="직선 연결선 591">
                  <a:extLst>
                    <a:ext uri="{FF2B5EF4-FFF2-40B4-BE49-F238E27FC236}">
                      <a16:creationId xmlns:a16="http://schemas.microsoft.com/office/drawing/2014/main" id="{D2B64BC2-A0E5-025F-E03A-134D213BCC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7" name="직선 연결선 592">
                  <a:extLst>
                    <a:ext uri="{FF2B5EF4-FFF2-40B4-BE49-F238E27FC236}">
                      <a16:creationId xmlns:a16="http://schemas.microsoft.com/office/drawing/2014/main" id="{CAC3D3A0-4F8C-E27F-F913-D100A0B451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8" name="직선 연결선 593">
                  <a:extLst>
                    <a:ext uri="{FF2B5EF4-FFF2-40B4-BE49-F238E27FC236}">
                      <a16:creationId xmlns:a16="http://schemas.microsoft.com/office/drawing/2014/main" id="{45D5A26F-3220-AAE1-371F-75DAC020C5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9" name="직선 연결선 594">
                  <a:extLst>
                    <a:ext uri="{FF2B5EF4-FFF2-40B4-BE49-F238E27FC236}">
                      <a16:creationId xmlns:a16="http://schemas.microsoft.com/office/drawing/2014/main" id="{7DA13CF9-4C6C-9280-B773-826DBDC45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0" name="직선 연결선 595">
                  <a:extLst>
                    <a:ext uri="{FF2B5EF4-FFF2-40B4-BE49-F238E27FC236}">
                      <a16:creationId xmlns:a16="http://schemas.microsoft.com/office/drawing/2014/main" id="{018E63C3-7FA1-A513-9EB3-9127239D6E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1" name="직선 연결선 596">
                  <a:extLst>
                    <a:ext uri="{FF2B5EF4-FFF2-40B4-BE49-F238E27FC236}">
                      <a16:creationId xmlns:a16="http://schemas.microsoft.com/office/drawing/2014/main" id="{660E2AE2-887D-747D-CA12-1F657B8A9D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2" name="직선 연결선 597">
                  <a:extLst>
                    <a:ext uri="{FF2B5EF4-FFF2-40B4-BE49-F238E27FC236}">
                      <a16:creationId xmlns:a16="http://schemas.microsoft.com/office/drawing/2014/main" id="{F9283D11-8F56-8EB9-2416-762AD069CE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3" name="그룹 440">
                <a:extLst>
                  <a:ext uri="{FF2B5EF4-FFF2-40B4-BE49-F238E27FC236}">
                    <a16:creationId xmlns:a16="http://schemas.microsoft.com/office/drawing/2014/main" id="{0F7B5860-FAB6-41DD-636C-FA8B221F8893}"/>
                  </a:ext>
                </a:extLst>
              </p:cNvPr>
              <p:cNvGrpSpPr/>
              <p:nvPr/>
            </p:nvGrpSpPr>
            <p:grpSpPr>
              <a:xfrm>
                <a:off x="3677362" y="3653568"/>
                <a:ext cx="533844" cy="237564"/>
                <a:chOff x="4226046" y="1912963"/>
                <a:chExt cx="533844" cy="237564"/>
              </a:xfrm>
            </p:grpSpPr>
            <p:sp>
              <p:nvSpPr>
                <p:cNvPr id="574" name="TextBox 573">
                  <a:extLst>
                    <a:ext uri="{FF2B5EF4-FFF2-40B4-BE49-F238E27FC236}">
                      <a16:creationId xmlns:a16="http://schemas.microsoft.com/office/drawing/2014/main" id="{7AE73935-610C-2A32-3DCD-D9FE95534236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75" name="TextBox 574">
                  <a:extLst>
                    <a:ext uri="{FF2B5EF4-FFF2-40B4-BE49-F238E27FC236}">
                      <a16:creationId xmlns:a16="http://schemas.microsoft.com/office/drawing/2014/main" id="{6B96B903-C38E-B261-5ABB-776CF0D04A0B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76" name="직선 연결선 595">
                <a:extLst>
                  <a:ext uri="{FF2B5EF4-FFF2-40B4-BE49-F238E27FC236}">
                    <a16:creationId xmlns:a16="http://schemas.microsoft.com/office/drawing/2014/main" id="{6F3927C0-594F-E391-16CB-E87A5A409C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13923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직선 연결선 650">
                <a:extLst>
                  <a:ext uri="{FF2B5EF4-FFF2-40B4-BE49-F238E27FC236}">
                    <a16:creationId xmlns:a16="http://schemas.microsoft.com/office/drawing/2014/main" id="{4D9FA68B-9F0F-9331-E7C9-A4A57321E18F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4478318" y="2907471"/>
                <a:ext cx="0" cy="122952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9" name="사각형: 둥근 위쪽 모서리 853">
                <a:extLst>
                  <a:ext uri="{FF2B5EF4-FFF2-40B4-BE49-F238E27FC236}">
                    <a16:creationId xmlns:a16="http://schemas.microsoft.com/office/drawing/2014/main" id="{E5127BCC-5795-D0F8-1956-AEE2785F12BA}"/>
                  </a:ext>
                </a:extLst>
              </p:cNvPr>
              <p:cNvSpPr/>
              <p:nvPr/>
            </p:nvSpPr>
            <p:spPr>
              <a:xfrm>
                <a:off x="4722917" y="2865766"/>
                <a:ext cx="347468" cy="277032"/>
              </a:xfrm>
              <a:prstGeom prst="round2SameRect">
                <a:avLst>
                  <a:gd name="adj1" fmla="val 0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581" name="그룹 585">
                <a:extLst>
                  <a:ext uri="{FF2B5EF4-FFF2-40B4-BE49-F238E27FC236}">
                    <a16:creationId xmlns:a16="http://schemas.microsoft.com/office/drawing/2014/main" id="{59DC2109-BCDB-1D55-3733-72544A3473E6}"/>
                  </a:ext>
                </a:extLst>
              </p:cNvPr>
              <p:cNvGrpSpPr/>
              <p:nvPr/>
            </p:nvGrpSpPr>
            <p:grpSpPr>
              <a:xfrm rot="16200000">
                <a:off x="4214600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582" name="직선 연결선 591">
                  <a:extLst>
                    <a:ext uri="{FF2B5EF4-FFF2-40B4-BE49-F238E27FC236}">
                      <a16:creationId xmlns:a16="http://schemas.microsoft.com/office/drawing/2014/main" id="{4DE7C4F5-0AF1-297B-6C67-139F13E5E5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3" name="직선 연결선 592">
                  <a:extLst>
                    <a:ext uri="{FF2B5EF4-FFF2-40B4-BE49-F238E27FC236}">
                      <a16:creationId xmlns:a16="http://schemas.microsoft.com/office/drawing/2014/main" id="{F4210C03-5760-055E-821E-2E6A92D0B6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4" name="직선 연결선 593">
                  <a:extLst>
                    <a:ext uri="{FF2B5EF4-FFF2-40B4-BE49-F238E27FC236}">
                      <a16:creationId xmlns:a16="http://schemas.microsoft.com/office/drawing/2014/main" id="{1195D165-B9A1-95F7-7850-1AB72E5EBF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5" name="직선 연결선 594">
                  <a:extLst>
                    <a:ext uri="{FF2B5EF4-FFF2-40B4-BE49-F238E27FC236}">
                      <a16:creationId xmlns:a16="http://schemas.microsoft.com/office/drawing/2014/main" id="{20679C23-BCCA-BB5A-81DD-698601FFCE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6" name="직선 연결선 595">
                  <a:extLst>
                    <a:ext uri="{FF2B5EF4-FFF2-40B4-BE49-F238E27FC236}">
                      <a16:creationId xmlns:a16="http://schemas.microsoft.com/office/drawing/2014/main" id="{098881F9-B791-FF10-7D6F-8ED096B853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7" name="직선 연결선 596">
                  <a:extLst>
                    <a:ext uri="{FF2B5EF4-FFF2-40B4-BE49-F238E27FC236}">
                      <a16:creationId xmlns:a16="http://schemas.microsoft.com/office/drawing/2014/main" id="{B599DBB3-99EF-3FE0-315B-3A233721A8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8" name="직선 연결선 597">
                  <a:extLst>
                    <a:ext uri="{FF2B5EF4-FFF2-40B4-BE49-F238E27FC236}">
                      <a16:creationId xmlns:a16="http://schemas.microsoft.com/office/drawing/2014/main" id="{6DA891D8-6746-F49C-17F4-5267487648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89" name="직선 연결선 595">
                <a:extLst>
                  <a:ext uri="{FF2B5EF4-FFF2-40B4-BE49-F238E27FC236}">
                    <a16:creationId xmlns:a16="http://schemas.microsoft.com/office/drawing/2014/main" id="{14B880DB-7524-2CC6-8282-CA9EEA7A9B4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13923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직선 연결선 586">
                <a:extLst>
                  <a:ext uri="{FF2B5EF4-FFF2-40B4-BE49-F238E27FC236}">
                    <a16:creationId xmlns:a16="http://schemas.microsoft.com/office/drawing/2014/main" id="{51613C61-3556-CD7B-4FE7-AD763E83B51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07741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직사각형 587">
                <a:extLst>
                  <a:ext uri="{FF2B5EF4-FFF2-40B4-BE49-F238E27FC236}">
                    <a16:creationId xmlns:a16="http://schemas.microsoft.com/office/drawing/2014/main" id="{1839D117-F9F1-4F0B-9F03-3D406BD26459}"/>
                  </a:ext>
                </a:extLst>
              </p:cNvPr>
              <p:cNvSpPr/>
              <p:nvPr/>
            </p:nvSpPr>
            <p:spPr>
              <a:xfrm rot="5400000">
                <a:off x="4373543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594" name="사각형: 둥근 모서리 554">
                <a:extLst>
                  <a:ext uri="{FF2B5EF4-FFF2-40B4-BE49-F238E27FC236}">
                    <a16:creationId xmlns:a16="http://schemas.microsoft.com/office/drawing/2014/main" id="{0E1A41A9-DF44-B2FD-EBC5-982841EB5CE2}"/>
                  </a:ext>
                </a:extLst>
              </p:cNvPr>
              <p:cNvSpPr/>
              <p:nvPr/>
            </p:nvSpPr>
            <p:spPr>
              <a:xfrm>
                <a:off x="5845107" y="2420242"/>
                <a:ext cx="163182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직사각형 588">
                <a:extLst>
                  <a:ext uri="{FF2B5EF4-FFF2-40B4-BE49-F238E27FC236}">
                    <a16:creationId xmlns:a16="http://schemas.microsoft.com/office/drawing/2014/main" id="{E581EF27-F54C-C7DF-A981-E16DD7DF920D}"/>
                  </a:ext>
                </a:extLst>
              </p:cNvPr>
              <p:cNvSpPr/>
              <p:nvPr/>
            </p:nvSpPr>
            <p:spPr>
              <a:xfrm rot="5400000">
                <a:off x="6142668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96" name="직선 연결선 589">
                <a:extLst>
                  <a:ext uri="{FF2B5EF4-FFF2-40B4-BE49-F238E27FC236}">
                    <a16:creationId xmlns:a16="http://schemas.microsoft.com/office/drawing/2014/main" id="{CA35CE19-C561-8EDE-F5EE-AA8B1C351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189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직선 연결선 590">
                <a:extLst>
                  <a:ext uri="{FF2B5EF4-FFF2-40B4-BE49-F238E27FC236}">
                    <a16:creationId xmlns:a16="http://schemas.microsoft.com/office/drawing/2014/main" id="{AA5826B7-1C08-1AB3-F998-06AC7A7B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9649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직선 연결선 561">
                <a:extLst>
                  <a:ext uri="{FF2B5EF4-FFF2-40B4-BE49-F238E27FC236}">
                    <a16:creationId xmlns:a16="http://schemas.microsoft.com/office/drawing/2014/main" id="{4D7C9001-8267-1189-CE7E-949B44898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직선 연결선 562">
                <a:extLst>
                  <a:ext uri="{FF2B5EF4-FFF2-40B4-BE49-F238E27FC236}">
                    <a16:creationId xmlns:a16="http://schemas.microsoft.com/office/drawing/2014/main" id="{FD0C2491-A0BA-2681-C5A0-07DD62B188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06482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0" name="그룹 563">
                <a:extLst>
                  <a:ext uri="{FF2B5EF4-FFF2-40B4-BE49-F238E27FC236}">
                    <a16:creationId xmlns:a16="http://schemas.microsoft.com/office/drawing/2014/main" id="{B9CD2AEE-024F-15F7-2C02-A1EF33D2F2DA}"/>
                  </a:ext>
                </a:extLst>
              </p:cNvPr>
              <p:cNvGrpSpPr/>
              <p:nvPr/>
            </p:nvGrpSpPr>
            <p:grpSpPr>
              <a:xfrm>
                <a:off x="6053734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601" name="TextBox 600">
                  <a:extLst>
                    <a:ext uri="{FF2B5EF4-FFF2-40B4-BE49-F238E27FC236}">
                      <a16:creationId xmlns:a16="http://schemas.microsoft.com/office/drawing/2014/main" id="{E527F0B2-EAD5-C9E4-0A15-CE7CD2955374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TextBox 601">
                  <a:extLst>
                    <a:ext uri="{FF2B5EF4-FFF2-40B4-BE49-F238E27FC236}">
                      <a16:creationId xmlns:a16="http://schemas.microsoft.com/office/drawing/2014/main" id="{2427F0AA-52CD-2F5E-F664-9DD52183247B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03" name="직선 연결선 564">
                <a:extLst>
                  <a:ext uri="{FF2B5EF4-FFF2-40B4-BE49-F238E27FC236}">
                    <a16:creationId xmlns:a16="http://schemas.microsoft.com/office/drawing/2014/main" id="{065A5507-707F-723A-E5CB-52A86B31F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4" name="직사각형 566">
                <a:extLst>
                  <a:ext uri="{FF2B5EF4-FFF2-40B4-BE49-F238E27FC236}">
                    <a16:creationId xmlns:a16="http://schemas.microsoft.com/office/drawing/2014/main" id="{FB63DD10-8CA2-F51E-0648-9D0936F5D3C8}"/>
                  </a:ext>
                </a:extLst>
              </p:cNvPr>
              <p:cNvSpPr/>
              <p:nvPr/>
            </p:nvSpPr>
            <p:spPr>
              <a:xfrm rot="5400000">
                <a:off x="6934093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05" name="직선 연결선 572">
                <a:extLst>
                  <a:ext uri="{FF2B5EF4-FFF2-40B4-BE49-F238E27FC236}">
                    <a16:creationId xmlns:a16="http://schemas.microsoft.com/office/drawing/2014/main" id="{753EE0A3-78F5-6DF9-31A1-2E8F3D4DF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9388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C7A20498-68CA-C338-50BA-33D8A848098E}"/>
                  </a:ext>
                </a:extLst>
              </p:cNvPr>
              <p:cNvSpPr txBox="1"/>
              <p:nvPr/>
            </p:nvSpPr>
            <p:spPr>
              <a:xfrm>
                <a:off x="7007394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사각형: 둥근 위쪽 모서리 575">
                <a:extLst>
                  <a:ext uri="{FF2B5EF4-FFF2-40B4-BE49-F238E27FC236}">
                    <a16:creationId xmlns:a16="http://schemas.microsoft.com/office/drawing/2014/main" id="{754BD726-A993-041C-2AA5-BE419400F79A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8" name="직선 연결선 577">
                <a:extLst>
                  <a:ext uri="{FF2B5EF4-FFF2-40B4-BE49-F238E27FC236}">
                    <a16:creationId xmlns:a16="http://schemas.microsoft.com/office/drawing/2014/main" id="{86E6A483-23D7-76BF-7A3D-A07F10DF83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3546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9" name="타원 578">
                <a:extLst>
                  <a:ext uri="{FF2B5EF4-FFF2-40B4-BE49-F238E27FC236}">
                    <a16:creationId xmlns:a16="http://schemas.microsoft.com/office/drawing/2014/main" id="{C08330C0-A205-91BE-E447-78965553052E}"/>
                  </a:ext>
                </a:extLst>
              </p:cNvPr>
              <p:cNvSpPr/>
              <p:nvPr/>
            </p:nvSpPr>
            <p:spPr>
              <a:xfrm>
                <a:off x="6726504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타원 557">
                <a:extLst>
                  <a:ext uri="{FF2B5EF4-FFF2-40B4-BE49-F238E27FC236}">
                    <a16:creationId xmlns:a16="http://schemas.microsoft.com/office/drawing/2014/main" id="{F124DE4E-63B3-4D9C-CC44-7C4007A2BB0E}"/>
                  </a:ext>
                </a:extLst>
              </p:cNvPr>
              <p:cNvSpPr/>
              <p:nvPr/>
            </p:nvSpPr>
            <p:spPr>
              <a:xfrm>
                <a:off x="6376002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타원 558">
                <a:extLst>
                  <a:ext uri="{FF2B5EF4-FFF2-40B4-BE49-F238E27FC236}">
                    <a16:creationId xmlns:a16="http://schemas.microsoft.com/office/drawing/2014/main" id="{618B024C-BBCA-5634-4AE8-794613A73D4F}"/>
                  </a:ext>
                </a:extLst>
              </p:cNvPr>
              <p:cNvSpPr/>
              <p:nvPr/>
            </p:nvSpPr>
            <p:spPr>
              <a:xfrm>
                <a:off x="6376002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TextBox 611">
                <a:extLst>
                  <a:ext uri="{FF2B5EF4-FFF2-40B4-BE49-F238E27FC236}">
                    <a16:creationId xmlns:a16="http://schemas.microsoft.com/office/drawing/2014/main" id="{D65F844C-F9BC-3BBF-5616-6BE1BF60A5BD}"/>
                  </a:ext>
                </a:extLst>
              </p:cNvPr>
              <p:cNvSpPr txBox="1"/>
              <p:nvPr/>
            </p:nvSpPr>
            <p:spPr>
              <a:xfrm>
                <a:off x="5755419" y="3940649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3" name="직선 연결선 2">
                <a:extLst>
                  <a:ext uri="{FF2B5EF4-FFF2-40B4-BE49-F238E27FC236}">
                    <a16:creationId xmlns:a16="http://schemas.microsoft.com/office/drawing/2014/main" id="{40E70CE5-2680-1338-AF73-A3F60B11B4CC}"/>
                  </a:ext>
                </a:extLst>
              </p:cNvPr>
              <p:cNvCxnSpPr>
                <a:cxnSpLocks/>
                <a:stCxn id="610" idx="4"/>
              </p:cNvCxnSpPr>
              <p:nvPr/>
            </p:nvCxnSpPr>
            <p:spPr>
              <a:xfrm>
                <a:off x="6406482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4" name="그룹 585">
                <a:extLst>
                  <a:ext uri="{FF2B5EF4-FFF2-40B4-BE49-F238E27FC236}">
                    <a16:creationId xmlns:a16="http://schemas.microsoft.com/office/drawing/2014/main" id="{97744882-4A30-9AFF-C325-23794DD86913}"/>
                  </a:ext>
                </a:extLst>
              </p:cNvPr>
              <p:cNvGrpSpPr/>
              <p:nvPr/>
            </p:nvGrpSpPr>
            <p:grpSpPr>
              <a:xfrm rot="16200000">
                <a:off x="6049767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615" name="직선 연결선 591">
                  <a:extLst>
                    <a:ext uri="{FF2B5EF4-FFF2-40B4-BE49-F238E27FC236}">
                      <a16:creationId xmlns:a16="http://schemas.microsoft.com/office/drawing/2014/main" id="{F7351DED-D523-76EB-CFE6-548EC0153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직선 연결선 592">
                  <a:extLst>
                    <a:ext uri="{FF2B5EF4-FFF2-40B4-BE49-F238E27FC236}">
                      <a16:creationId xmlns:a16="http://schemas.microsoft.com/office/drawing/2014/main" id="{CC51519A-0F64-40DA-3E95-4E00BA0728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직선 연결선 593">
                  <a:extLst>
                    <a:ext uri="{FF2B5EF4-FFF2-40B4-BE49-F238E27FC236}">
                      <a16:creationId xmlns:a16="http://schemas.microsoft.com/office/drawing/2014/main" id="{884321CC-172C-DAB7-929C-8B21AE11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직선 연결선 594">
                  <a:extLst>
                    <a:ext uri="{FF2B5EF4-FFF2-40B4-BE49-F238E27FC236}">
                      <a16:creationId xmlns:a16="http://schemas.microsoft.com/office/drawing/2014/main" id="{71980FFB-1E2E-2521-398C-32571FD79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직선 연결선 595">
                  <a:extLst>
                    <a:ext uri="{FF2B5EF4-FFF2-40B4-BE49-F238E27FC236}">
                      <a16:creationId xmlns:a16="http://schemas.microsoft.com/office/drawing/2014/main" id="{7ED1FDD0-E8B6-46CC-4C84-BF743820B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직선 연결선 596">
                  <a:extLst>
                    <a:ext uri="{FF2B5EF4-FFF2-40B4-BE49-F238E27FC236}">
                      <a16:creationId xmlns:a16="http://schemas.microsoft.com/office/drawing/2014/main" id="{28416E53-116B-626D-234B-6FF328FA2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직선 연결선 597">
                  <a:extLst>
                    <a:ext uri="{FF2B5EF4-FFF2-40B4-BE49-F238E27FC236}">
                      <a16:creationId xmlns:a16="http://schemas.microsoft.com/office/drawing/2014/main" id="{3F72B49E-97F1-4D34-F7B8-207A3921B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2" name="TextBox 621">
                <a:extLst>
                  <a:ext uri="{FF2B5EF4-FFF2-40B4-BE49-F238E27FC236}">
                    <a16:creationId xmlns:a16="http://schemas.microsoft.com/office/drawing/2014/main" id="{3D786DF3-E1BF-D982-8FE0-D8C0B23C44AF}"/>
                  </a:ext>
                </a:extLst>
              </p:cNvPr>
              <p:cNvSpPr txBox="1"/>
              <p:nvPr/>
            </p:nvSpPr>
            <p:spPr>
              <a:xfrm>
                <a:off x="5755419" y="3653568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3" name="직선 연결선 595">
                <a:extLst>
                  <a:ext uri="{FF2B5EF4-FFF2-40B4-BE49-F238E27FC236}">
                    <a16:creationId xmlns:a16="http://schemas.microsoft.com/office/drawing/2014/main" id="{B0B461F3-2BDA-1E2D-53F8-382E94D357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직선 연결선 650">
                <a:extLst>
                  <a:ext uri="{FF2B5EF4-FFF2-40B4-BE49-F238E27FC236}">
                    <a16:creationId xmlns:a16="http://schemas.microsoft.com/office/drawing/2014/main" id="{C9223730-4D6D-259E-B3C4-438AD39E51C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6340354" y="2907471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사각형: 둥근 위쪽 모서리 576">
                <a:extLst>
                  <a:ext uri="{FF2B5EF4-FFF2-40B4-BE49-F238E27FC236}">
                    <a16:creationId xmlns:a16="http://schemas.microsoft.com/office/drawing/2014/main" id="{D305CAF2-84A2-AE93-7B7E-0B73351C78ED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6" name="그룹 585">
                <a:extLst>
                  <a:ext uri="{FF2B5EF4-FFF2-40B4-BE49-F238E27FC236}">
                    <a16:creationId xmlns:a16="http://schemas.microsoft.com/office/drawing/2014/main" id="{4C5D0906-3075-E4C3-710C-FB2AF8AA01FE}"/>
                  </a:ext>
                </a:extLst>
              </p:cNvPr>
              <p:cNvGrpSpPr/>
              <p:nvPr/>
            </p:nvGrpSpPr>
            <p:grpSpPr>
              <a:xfrm rot="16200000">
                <a:off x="6076636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627" name="직선 연결선 591">
                  <a:extLst>
                    <a:ext uri="{FF2B5EF4-FFF2-40B4-BE49-F238E27FC236}">
                      <a16:creationId xmlns:a16="http://schemas.microsoft.com/office/drawing/2014/main" id="{259EFCF0-2ECB-F7C5-8B4D-CDC8DC5A47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직선 연결선 592">
                  <a:extLst>
                    <a:ext uri="{FF2B5EF4-FFF2-40B4-BE49-F238E27FC236}">
                      <a16:creationId xmlns:a16="http://schemas.microsoft.com/office/drawing/2014/main" id="{FD6A828B-6635-ECBC-AEA1-D80331AF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593">
                  <a:extLst>
                    <a:ext uri="{FF2B5EF4-FFF2-40B4-BE49-F238E27FC236}">
                      <a16:creationId xmlns:a16="http://schemas.microsoft.com/office/drawing/2014/main" id="{3A16F21E-37F9-B3CD-9281-AEB97B7127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직선 연결선 594">
                  <a:extLst>
                    <a:ext uri="{FF2B5EF4-FFF2-40B4-BE49-F238E27FC236}">
                      <a16:creationId xmlns:a16="http://schemas.microsoft.com/office/drawing/2014/main" id="{9346181B-7E87-543E-4FFF-A27ADA4F0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직선 연결선 595">
                  <a:extLst>
                    <a:ext uri="{FF2B5EF4-FFF2-40B4-BE49-F238E27FC236}">
                      <a16:creationId xmlns:a16="http://schemas.microsoft.com/office/drawing/2014/main" id="{E6C1CC15-75C1-24F9-6759-CADE9024C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직선 연결선 596">
                  <a:extLst>
                    <a:ext uri="{FF2B5EF4-FFF2-40B4-BE49-F238E27FC236}">
                      <a16:creationId xmlns:a16="http://schemas.microsoft.com/office/drawing/2014/main" id="{8BD64DE0-5095-C0F8-5901-B17036A26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직선 연결선 597">
                  <a:extLst>
                    <a:ext uri="{FF2B5EF4-FFF2-40B4-BE49-F238E27FC236}">
                      <a16:creationId xmlns:a16="http://schemas.microsoft.com/office/drawing/2014/main" id="{2FD20AAE-C34B-10F4-D155-E803CCDEA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4" name="직선 연결선 595">
                <a:extLst>
                  <a:ext uri="{FF2B5EF4-FFF2-40B4-BE49-F238E27FC236}">
                    <a16:creationId xmlns:a16="http://schemas.microsoft.com/office/drawing/2014/main" id="{F300AF45-A02D-D357-59D5-D0F3209540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직선 연결선 586">
                <a:extLst>
                  <a:ext uri="{FF2B5EF4-FFF2-40B4-BE49-F238E27FC236}">
                    <a16:creationId xmlns:a16="http://schemas.microsoft.com/office/drawing/2014/main" id="{5CD70C89-EF03-8457-CF0D-08473C965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9777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직사각형 587">
                <a:extLst>
                  <a:ext uri="{FF2B5EF4-FFF2-40B4-BE49-F238E27FC236}">
                    <a16:creationId xmlns:a16="http://schemas.microsoft.com/office/drawing/2014/main" id="{D6F0C94C-E75B-D722-DA9F-2B127CF79B39}"/>
                  </a:ext>
                </a:extLst>
              </p:cNvPr>
              <p:cNvSpPr/>
              <p:nvPr/>
            </p:nvSpPr>
            <p:spPr>
              <a:xfrm rot="5400000">
                <a:off x="6235579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643" name="타원 739">
                <a:extLst>
                  <a:ext uri="{FF2B5EF4-FFF2-40B4-BE49-F238E27FC236}">
                    <a16:creationId xmlns:a16="http://schemas.microsoft.com/office/drawing/2014/main" id="{B6F382B2-735C-1B98-61BE-0B79ED503D6A}"/>
                  </a:ext>
                </a:extLst>
              </p:cNvPr>
              <p:cNvSpPr/>
              <p:nvPr/>
            </p:nvSpPr>
            <p:spPr>
              <a:xfrm>
                <a:off x="4209034" y="3929189"/>
                <a:ext cx="268486" cy="268486"/>
              </a:xfrm>
              <a:prstGeom prst="ellipse">
                <a:avLst/>
              </a:prstGeom>
              <a:solidFill>
                <a:schemeClr val="bg1">
                  <a:alpha val="84000"/>
                </a:schemeClr>
              </a:solidFill>
              <a:ln w="1270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644" name="그룹 835">
                <a:extLst>
                  <a:ext uri="{FF2B5EF4-FFF2-40B4-BE49-F238E27FC236}">
                    <a16:creationId xmlns:a16="http://schemas.microsoft.com/office/drawing/2014/main" id="{6C33BCA2-78E4-F6FA-7425-86DFB244F01E}"/>
                  </a:ext>
                </a:extLst>
              </p:cNvPr>
              <p:cNvGrpSpPr/>
              <p:nvPr/>
            </p:nvGrpSpPr>
            <p:grpSpPr>
              <a:xfrm rot="16200000">
                <a:off x="4287318" y="4037492"/>
                <a:ext cx="231426" cy="50005"/>
                <a:chOff x="5890169" y="4312037"/>
                <a:chExt cx="1895988" cy="1103725"/>
              </a:xfrm>
            </p:grpSpPr>
            <p:grpSp>
              <p:nvGrpSpPr>
                <p:cNvPr id="645" name="그룹 822">
                  <a:extLst>
                    <a:ext uri="{FF2B5EF4-FFF2-40B4-BE49-F238E27FC236}">
                      <a16:creationId xmlns:a16="http://schemas.microsoft.com/office/drawing/2014/main" id="{1E8A298A-AC4D-FFC5-5FEC-BB6D62D531BC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648" name="직선 연결선 771">
                    <a:extLst>
                      <a:ext uri="{FF2B5EF4-FFF2-40B4-BE49-F238E27FC236}">
                        <a16:creationId xmlns:a16="http://schemas.microsoft.com/office/drawing/2014/main" id="{5B3E7F70-8ACB-1F77-7777-708AAC35D3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9" name="직선 연결선 789">
                    <a:extLst>
                      <a:ext uri="{FF2B5EF4-FFF2-40B4-BE49-F238E27FC236}">
                        <a16:creationId xmlns:a16="http://schemas.microsoft.com/office/drawing/2014/main" id="{2CFB2145-74CB-28F6-E440-3071FA1408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0" name="직선 연결선 792">
                    <a:extLst>
                      <a:ext uri="{FF2B5EF4-FFF2-40B4-BE49-F238E27FC236}">
                        <a16:creationId xmlns:a16="http://schemas.microsoft.com/office/drawing/2014/main" id="{86AADCB0-8227-34E6-2750-0E81C86851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1" name="직선 연결선 807">
                    <a:extLst>
                      <a:ext uri="{FF2B5EF4-FFF2-40B4-BE49-F238E27FC236}">
                        <a16:creationId xmlns:a16="http://schemas.microsoft.com/office/drawing/2014/main" id="{EADE5DE7-3FAE-31EE-6AE0-4FADF51788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2" name="직선 연결선 810">
                    <a:extLst>
                      <a:ext uri="{FF2B5EF4-FFF2-40B4-BE49-F238E27FC236}">
                        <a16:creationId xmlns:a16="http://schemas.microsoft.com/office/drawing/2014/main" id="{31596133-9476-D246-8B93-B12147E787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3" name="직선 연결선 815">
                    <a:extLst>
                      <a:ext uri="{FF2B5EF4-FFF2-40B4-BE49-F238E27FC236}">
                        <a16:creationId xmlns:a16="http://schemas.microsoft.com/office/drawing/2014/main" id="{D162CABE-6FA2-11CC-8AD0-6AE2E39A9A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4" name="직선 연결선 819">
                    <a:extLst>
                      <a:ext uri="{FF2B5EF4-FFF2-40B4-BE49-F238E27FC236}">
                        <a16:creationId xmlns:a16="http://schemas.microsoft.com/office/drawing/2014/main" id="{CD087C04-4550-ACAD-9C32-EBBD92F49C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chemeClr val="tx1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46" name="직선 연결선 826">
                  <a:extLst>
                    <a:ext uri="{FF2B5EF4-FFF2-40B4-BE49-F238E27FC236}">
                      <a16:creationId xmlns:a16="http://schemas.microsoft.com/office/drawing/2014/main" id="{22F7C715-93BE-8C9A-05D3-79E006D92E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7" name="직선 연결선 832">
                  <a:extLst>
                    <a:ext uri="{FF2B5EF4-FFF2-40B4-BE49-F238E27FC236}">
                      <a16:creationId xmlns:a16="http://schemas.microsoft.com/office/drawing/2014/main" id="{534B5660-72F3-1CF2-F6E6-7F1CF0DB7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5" name="타원 739">
                <a:extLst>
                  <a:ext uri="{FF2B5EF4-FFF2-40B4-BE49-F238E27FC236}">
                    <a16:creationId xmlns:a16="http://schemas.microsoft.com/office/drawing/2014/main" id="{09FFC668-E718-6FC9-D1F9-EE6D67E025DF}"/>
                  </a:ext>
                </a:extLst>
              </p:cNvPr>
              <p:cNvSpPr/>
              <p:nvPr/>
            </p:nvSpPr>
            <p:spPr>
              <a:xfrm>
                <a:off x="4211339" y="3929189"/>
                <a:ext cx="268486" cy="26848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656" name="타원 739">
                <a:extLst>
                  <a:ext uri="{FF2B5EF4-FFF2-40B4-BE49-F238E27FC236}">
                    <a16:creationId xmlns:a16="http://schemas.microsoft.com/office/drawing/2014/main" id="{1E12A20F-39F0-0ABD-D86C-B8F8196E8CD6}"/>
                  </a:ext>
                </a:extLst>
              </p:cNvPr>
              <p:cNvSpPr/>
              <p:nvPr/>
            </p:nvSpPr>
            <p:spPr>
              <a:xfrm>
                <a:off x="4209034" y="3632111"/>
                <a:ext cx="268486" cy="268486"/>
              </a:xfrm>
              <a:prstGeom prst="ellipse">
                <a:avLst/>
              </a:prstGeom>
              <a:solidFill>
                <a:srgbClr val="C00000">
                  <a:alpha val="40000"/>
                </a:srgbClr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7" name="사각형: 둥근 위쪽 모서리 576">
                <a:extLst>
                  <a:ext uri="{FF2B5EF4-FFF2-40B4-BE49-F238E27FC236}">
                    <a16:creationId xmlns:a16="http://schemas.microsoft.com/office/drawing/2014/main" id="{92295B3C-A897-E40F-9844-091185F75B8D}"/>
                  </a:ext>
                </a:extLst>
              </p:cNvPr>
              <p:cNvSpPr/>
              <p:nvPr/>
            </p:nvSpPr>
            <p:spPr>
              <a:xfrm>
                <a:off x="4723014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8" name="Oval 687">
                <a:extLst>
                  <a:ext uri="{FF2B5EF4-FFF2-40B4-BE49-F238E27FC236}">
                    <a16:creationId xmlns:a16="http://schemas.microsoft.com/office/drawing/2014/main" id="{DC4A0E27-78CE-5E17-25F0-4A2EEC09C7D2}"/>
                  </a:ext>
                </a:extLst>
              </p:cNvPr>
              <p:cNvSpPr/>
              <p:nvPr/>
            </p:nvSpPr>
            <p:spPr>
              <a:xfrm>
                <a:off x="4002151" y="4699969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1AAD737-F0BA-7DF1-CC03-AB18B055D4AC}"/>
                  </a:ext>
                </a:extLst>
              </p:cNvPr>
              <p:cNvSpPr/>
              <p:nvPr/>
            </p:nvSpPr>
            <p:spPr>
              <a:xfrm>
                <a:off x="6083729" y="4696810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90" name="TextBox 689">
                <a:extLst>
                  <a:ext uri="{FF2B5EF4-FFF2-40B4-BE49-F238E27FC236}">
                    <a16:creationId xmlns:a16="http://schemas.microsoft.com/office/drawing/2014/main" id="{5CDBA680-3B75-86E4-6353-EBF651358440}"/>
                  </a:ext>
                </a:extLst>
              </p:cNvPr>
              <p:cNvSpPr txBox="1"/>
              <p:nvPr/>
            </p:nvSpPr>
            <p:spPr>
              <a:xfrm>
                <a:off x="4618729" y="4432916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1" name="직선 연결선 859">
                <a:extLst>
                  <a:ext uri="{FF2B5EF4-FFF2-40B4-BE49-F238E27FC236}">
                    <a16:creationId xmlns:a16="http://schemas.microsoft.com/office/drawing/2014/main" id="{68CA7473-5100-9DDD-0DD2-550673D8BC4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4610729" y="4470761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D9AAB793-0BA8-FE73-CE76-6D8C2032D53F}"/>
                  </a:ext>
                </a:extLst>
              </p:cNvPr>
              <p:cNvSpPr txBox="1"/>
              <p:nvPr/>
            </p:nvSpPr>
            <p:spPr>
              <a:xfrm>
                <a:off x="6472429" y="4435924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3" name="직선 연결선 859">
                <a:extLst>
                  <a:ext uri="{FF2B5EF4-FFF2-40B4-BE49-F238E27FC236}">
                    <a16:creationId xmlns:a16="http://schemas.microsoft.com/office/drawing/2014/main" id="{2CB934CF-C6FA-F4A4-69C0-643320ED713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69079" y="4474138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41301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Mechanism: </a:t>
            </a:r>
            <a:r>
              <a:rPr lang="en-US" dirty="0" err="1" smtClean="0"/>
              <a:t>Precharge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49" name="사각형: 둥근 모서리 554">
            <a:extLst>
              <a:ext uri="{FF2B5EF4-FFF2-40B4-BE49-F238E27FC236}">
                <a16:creationId xmlns:a16="http://schemas.microsoft.com/office/drawing/2014/main" id="{9D989D41-1DCD-2408-FE8F-FF39815DB25A}"/>
              </a:ext>
            </a:extLst>
          </p:cNvPr>
          <p:cNvSpPr/>
          <p:nvPr/>
        </p:nvSpPr>
        <p:spPr>
          <a:xfrm>
            <a:off x="1573772" y="2420242"/>
            <a:ext cx="190038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50" name="TextBox 449">
            <a:extLst>
              <a:ext uri="{FF2B5EF4-FFF2-40B4-BE49-F238E27FC236}">
                <a16:creationId xmlns:a16="http://schemas.microsoft.com/office/drawing/2014/main" id="{E9961FB0-BD58-5C5B-C10F-3ABB7B25F373}"/>
              </a:ext>
            </a:extLst>
          </p:cNvPr>
          <p:cNvSpPr txBox="1"/>
          <p:nvPr/>
        </p:nvSpPr>
        <p:spPr>
          <a:xfrm>
            <a:off x="1591497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P  Precharge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1" name="그룹 585">
            <a:extLst>
              <a:ext uri="{FF2B5EF4-FFF2-40B4-BE49-F238E27FC236}">
                <a16:creationId xmlns:a16="http://schemas.microsoft.com/office/drawing/2014/main" id="{4BE65A6D-582F-9210-A0E8-B565DF035167}"/>
              </a:ext>
            </a:extLst>
          </p:cNvPr>
          <p:cNvGrpSpPr/>
          <p:nvPr/>
        </p:nvGrpSpPr>
        <p:grpSpPr>
          <a:xfrm rot="16200000">
            <a:off x="2025124" y="3694854"/>
            <a:ext cx="231636" cy="151469"/>
            <a:chOff x="6995826" y="1376806"/>
            <a:chExt cx="1188795" cy="1280239"/>
          </a:xfrm>
        </p:grpSpPr>
        <p:cxnSp>
          <p:nvCxnSpPr>
            <p:cNvPr id="452" name="직선 연결선 591">
              <a:extLst>
                <a:ext uri="{FF2B5EF4-FFF2-40B4-BE49-F238E27FC236}">
                  <a16:creationId xmlns:a16="http://schemas.microsoft.com/office/drawing/2014/main" id="{6E5327A5-9E0D-EBAA-8FDE-18B247233C45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직선 연결선 592">
              <a:extLst>
                <a:ext uri="{FF2B5EF4-FFF2-40B4-BE49-F238E27FC236}">
                  <a16:creationId xmlns:a16="http://schemas.microsoft.com/office/drawing/2014/main" id="{D3C97B66-9977-FD35-A061-D66CAC603BA1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직선 연결선 593">
              <a:extLst>
                <a:ext uri="{FF2B5EF4-FFF2-40B4-BE49-F238E27FC236}">
                  <a16:creationId xmlns:a16="http://schemas.microsoft.com/office/drawing/2014/main" id="{75CC3D1A-6F3A-3014-5634-1A57282C9F58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직선 연결선 594">
              <a:extLst>
                <a:ext uri="{FF2B5EF4-FFF2-40B4-BE49-F238E27FC236}">
                  <a16:creationId xmlns:a16="http://schemas.microsoft.com/office/drawing/2014/main" id="{BE7343C2-EEA2-BDE1-64C1-AB284FF1E4CF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직선 연결선 595">
              <a:extLst>
                <a:ext uri="{FF2B5EF4-FFF2-40B4-BE49-F238E27FC236}">
                  <a16:creationId xmlns:a16="http://schemas.microsoft.com/office/drawing/2014/main" id="{2EC44D9E-7335-905E-68F3-D1A9F5AF66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직선 연결선 596">
              <a:extLst>
                <a:ext uri="{FF2B5EF4-FFF2-40B4-BE49-F238E27FC236}">
                  <a16:creationId xmlns:a16="http://schemas.microsoft.com/office/drawing/2014/main" id="{9036EB43-A720-3112-ABD9-09C622770729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직선 연결선 597">
              <a:extLst>
                <a:ext uri="{FF2B5EF4-FFF2-40B4-BE49-F238E27FC236}">
                  <a16:creationId xmlns:a16="http://schemas.microsoft.com/office/drawing/2014/main" id="{B7712782-FA13-0AC0-D473-B2550D9A4A48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9" name="직선 연결선 586">
            <a:extLst>
              <a:ext uri="{FF2B5EF4-FFF2-40B4-BE49-F238E27FC236}">
                <a16:creationId xmlns:a16="http://schemas.microsoft.com/office/drawing/2014/main" id="{FA9A3D40-7091-0C7C-9210-3ABAC7745C37}"/>
              </a:ext>
            </a:extLst>
          </p:cNvPr>
          <p:cNvCxnSpPr>
            <a:cxnSpLocks/>
          </p:cNvCxnSpPr>
          <p:nvPr/>
        </p:nvCxnSpPr>
        <p:spPr>
          <a:xfrm flipV="1">
            <a:off x="2218265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" name="직사각형 588">
            <a:extLst>
              <a:ext uri="{FF2B5EF4-FFF2-40B4-BE49-F238E27FC236}">
                <a16:creationId xmlns:a16="http://schemas.microsoft.com/office/drawing/2014/main" id="{2C927630-B7E5-E9C9-8DB7-3C514077D785}"/>
              </a:ext>
            </a:extLst>
          </p:cNvPr>
          <p:cNvSpPr/>
          <p:nvPr/>
        </p:nvSpPr>
        <p:spPr>
          <a:xfrm rot="5400000">
            <a:off x="2091156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461" name="직선 연결선 589">
            <a:extLst>
              <a:ext uri="{FF2B5EF4-FFF2-40B4-BE49-F238E27FC236}">
                <a16:creationId xmlns:a16="http://schemas.microsoft.com/office/drawing/2014/main" id="{4B9501F8-7AF6-E205-3289-49F31F9664E2}"/>
              </a:ext>
            </a:extLst>
          </p:cNvPr>
          <p:cNvCxnSpPr>
            <a:cxnSpLocks/>
          </p:cNvCxnSpPr>
          <p:nvPr/>
        </p:nvCxnSpPr>
        <p:spPr>
          <a:xfrm>
            <a:off x="2216677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직선 연결선 590">
            <a:extLst>
              <a:ext uri="{FF2B5EF4-FFF2-40B4-BE49-F238E27FC236}">
                <a16:creationId xmlns:a16="http://schemas.microsoft.com/office/drawing/2014/main" id="{18F9C3A2-7E32-72EB-4B08-CBBC1EF7BB31}"/>
              </a:ext>
            </a:extLst>
          </p:cNvPr>
          <p:cNvCxnSpPr>
            <a:cxnSpLocks/>
          </p:cNvCxnSpPr>
          <p:nvPr/>
        </p:nvCxnSpPr>
        <p:spPr>
          <a:xfrm>
            <a:off x="2218137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직선 연결선 561">
            <a:extLst>
              <a:ext uri="{FF2B5EF4-FFF2-40B4-BE49-F238E27FC236}">
                <a16:creationId xmlns:a16="http://schemas.microsoft.com/office/drawing/2014/main" id="{BFE2D2BA-D6B5-6593-4510-0E0873A2A16C}"/>
              </a:ext>
            </a:extLst>
          </p:cNvPr>
          <p:cNvCxnSpPr>
            <a:cxnSpLocks/>
          </p:cNvCxnSpPr>
          <p:nvPr/>
        </p:nvCxnSpPr>
        <p:spPr>
          <a:xfrm>
            <a:off x="2354970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직선 연결선 562">
            <a:extLst>
              <a:ext uri="{FF2B5EF4-FFF2-40B4-BE49-F238E27FC236}">
                <a16:creationId xmlns:a16="http://schemas.microsoft.com/office/drawing/2014/main" id="{9E6BA15E-0442-8651-A810-CA91B5B74A8A}"/>
              </a:ext>
            </a:extLst>
          </p:cNvPr>
          <p:cNvCxnSpPr>
            <a:cxnSpLocks/>
          </p:cNvCxnSpPr>
          <p:nvPr/>
        </p:nvCxnSpPr>
        <p:spPr>
          <a:xfrm rot="16200000" flipV="1">
            <a:off x="2354970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5" name="그룹 563">
            <a:extLst>
              <a:ext uri="{FF2B5EF4-FFF2-40B4-BE49-F238E27FC236}">
                <a16:creationId xmlns:a16="http://schemas.microsoft.com/office/drawing/2014/main" id="{5CAE423C-796E-29D2-D477-0EA7A8E17A97}"/>
              </a:ext>
            </a:extLst>
          </p:cNvPr>
          <p:cNvGrpSpPr/>
          <p:nvPr/>
        </p:nvGrpSpPr>
        <p:grpSpPr>
          <a:xfrm>
            <a:off x="2002222" y="2392781"/>
            <a:ext cx="544956" cy="252952"/>
            <a:chOff x="4226046" y="1897575"/>
            <a:chExt cx="544956" cy="252952"/>
          </a:xfrm>
        </p:grpSpPr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0015BC86-F85B-39BE-7B4E-724268D65DE0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7" name="TextBox 466">
              <a:extLst>
                <a:ext uri="{FF2B5EF4-FFF2-40B4-BE49-F238E27FC236}">
                  <a16:creationId xmlns:a16="http://schemas.microsoft.com/office/drawing/2014/main" id="{500716AC-3CB3-85E4-461F-55E6403A93C1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68" name="직선 연결선 564">
            <a:extLst>
              <a:ext uri="{FF2B5EF4-FFF2-40B4-BE49-F238E27FC236}">
                <a16:creationId xmlns:a16="http://schemas.microsoft.com/office/drawing/2014/main" id="{AA2C68D5-479E-10EA-C7FD-BCCB2402036C}"/>
              </a:ext>
            </a:extLst>
          </p:cNvPr>
          <p:cNvCxnSpPr>
            <a:cxnSpLocks/>
          </p:cNvCxnSpPr>
          <p:nvPr/>
        </p:nvCxnSpPr>
        <p:spPr>
          <a:xfrm>
            <a:off x="2354970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직사각형 566">
            <a:extLst>
              <a:ext uri="{FF2B5EF4-FFF2-40B4-BE49-F238E27FC236}">
                <a16:creationId xmlns:a16="http://schemas.microsoft.com/office/drawing/2014/main" id="{37A41138-9CB1-B10E-94FF-4FCDB4C01261}"/>
              </a:ext>
            </a:extLst>
          </p:cNvPr>
          <p:cNvSpPr/>
          <p:nvPr/>
        </p:nvSpPr>
        <p:spPr>
          <a:xfrm rot="5400000">
            <a:off x="2882581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470" name="직선 연결선 572">
            <a:extLst>
              <a:ext uri="{FF2B5EF4-FFF2-40B4-BE49-F238E27FC236}">
                <a16:creationId xmlns:a16="http://schemas.microsoft.com/office/drawing/2014/main" id="{8BE0578B-2BBB-6A2C-FE57-2748C6F2A45E}"/>
              </a:ext>
            </a:extLst>
          </p:cNvPr>
          <p:cNvCxnSpPr>
            <a:cxnSpLocks/>
          </p:cNvCxnSpPr>
          <p:nvPr/>
        </p:nvCxnSpPr>
        <p:spPr>
          <a:xfrm>
            <a:off x="3157876" y="2628420"/>
            <a:ext cx="0" cy="170218"/>
          </a:xfrm>
          <a:prstGeom prst="line">
            <a:avLst/>
          </a:prstGeom>
          <a:ln w="19050" cap="sq">
            <a:solidFill>
              <a:schemeClr val="tx1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extBox 470">
            <a:extLst>
              <a:ext uri="{FF2B5EF4-FFF2-40B4-BE49-F238E27FC236}">
                <a16:creationId xmlns:a16="http://schemas.microsoft.com/office/drawing/2014/main" id="{9FC0A4B0-757F-139D-8004-7F73AF88FABD}"/>
              </a:ext>
            </a:extLst>
          </p:cNvPr>
          <p:cNvSpPr txBox="1"/>
          <p:nvPr/>
        </p:nvSpPr>
        <p:spPr>
          <a:xfrm>
            <a:off x="2965407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OFF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72" name="사각형: 둥근 위쪽 모서리 575">
            <a:extLst>
              <a:ext uri="{FF2B5EF4-FFF2-40B4-BE49-F238E27FC236}">
                <a16:creationId xmlns:a16="http://schemas.microsoft.com/office/drawing/2014/main" id="{29F1876C-2BCA-55E9-1C3F-5D478E58C8B6}"/>
              </a:ext>
            </a:extLst>
          </p:cNvPr>
          <p:cNvSpPr/>
          <p:nvPr/>
        </p:nvSpPr>
        <p:spPr>
          <a:xfrm>
            <a:off x="2533538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3" name="직선 연결선 577">
            <a:extLst>
              <a:ext uri="{FF2B5EF4-FFF2-40B4-BE49-F238E27FC236}">
                <a16:creationId xmlns:a16="http://schemas.microsoft.com/office/drawing/2014/main" id="{9A6BC5AD-FA37-11B5-9521-9005A9B0B6CA}"/>
              </a:ext>
            </a:extLst>
          </p:cNvPr>
          <p:cNvCxnSpPr>
            <a:cxnSpLocks/>
          </p:cNvCxnSpPr>
          <p:nvPr/>
        </p:nvCxnSpPr>
        <p:spPr>
          <a:xfrm>
            <a:off x="2702034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4" name="타원 578">
            <a:extLst>
              <a:ext uri="{FF2B5EF4-FFF2-40B4-BE49-F238E27FC236}">
                <a16:creationId xmlns:a16="http://schemas.microsoft.com/office/drawing/2014/main" id="{4821DB0C-3712-24B9-B5C1-46B9B380A362}"/>
              </a:ext>
            </a:extLst>
          </p:cNvPr>
          <p:cNvSpPr/>
          <p:nvPr/>
        </p:nvSpPr>
        <p:spPr>
          <a:xfrm>
            <a:off x="2674992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6" name="사각형: 둥근 모서리 740">
            <a:extLst>
              <a:ext uri="{FF2B5EF4-FFF2-40B4-BE49-F238E27FC236}">
                <a16:creationId xmlns:a16="http://schemas.microsoft.com/office/drawing/2014/main" id="{62FE64E8-DC2D-43C4-6B51-F48A1BD7C9EB}"/>
              </a:ext>
            </a:extLst>
          </p:cNvPr>
          <p:cNvSpPr/>
          <p:nvPr/>
        </p:nvSpPr>
        <p:spPr>
          <a:xfrm>
            <a:off x="2419859" y="3501958"/>
            <a:ext cx="1037745" cy="921040"/>
          </a:xfrm>
          <a:prstGeom prst="roundRect">
            <a:avLst>
              <a:gd name="adj" fmla="val 9694"/>
            </a:avLst>
          </a:prstGeom>
          <a:solidFill>
            <a:srgbClr val="FFEBE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77" name="직선 연결선 741">
            <a:extLst>
              <a:ext uri="{FF2B5EF4-FFF2-40B4-BE49-F238E27FC236}">
                <a16:creationId xmlns:a16="http://schemas.microsoft.com/office/drawing/2014/main" id="{E546124F-D4C5-4526-BA63-46F110C0BCFB}"/>
              </a:ext>
            </a:extLst>
          </p:cNvPr>
          <p:cNvCxnSpPr>
            <a:cxnSpLocks/>
            <a:stCxn id="524" idx="7"/>
          </p:cNvCxnSpPr>
          <p:nvPr/>
        </p:nvCxnSpPr>
        <p:spPr>
          <a:xfrm flipV="1">
            <a:off x="2248725" y="3512268"/>
            <a:ext cx="204436" cy="15916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직선 연결선 742">
            <a:extLst>
              <a:ext uri="{FF2B5EF4-FFF2-40B4-BE49-F238E27FC236}">
                <a16:creationId xmlns:a16="http://schemas.microsoft.com/office/drawing/2014/main" id="{CFEB2B35-58EC-41E2-9F9B-9CBA05C99285}"/>
              </a:ext>
            </a:extLst>
          </p:cNvPr>
          <p:cNvCxnSpPr>
            <a:cxnSpLocks/>
            <a:stCxn id="524" idx="5"/>
          </p:cNvCxnSpPr>
          <p:nvPr/>
        </p:nvCxnSpPr>
        <p:spPr>
          <a:xfrm>
            <a:off x="2248725" y="3861278"/>
            <a:ext cx="185426" cy="301048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직사각형 587">
            <a:extLst>
              <a:ext uri="{FF2B5EF4-FFF2-40B4-BE49-F238E27FC236}">
                <a16:creationId xmlns:a16="http://schemas.microsoft.com/office/drawing/2014/main" id="{EABA1B4C-F440-BEC4-DF67-240DFD82B75D}"/>
              </a:ext>
            </a:extLst>
          </p:cNvPr>
          <p:cNvSpPr/>
          <p:nvPr/>
        </p:nvSpPr>
        <p:spPr>
          <a:xfrm rot="5400000">
            <a:off x="2184067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480" name="그룹 761">
            <a:extLst>
              <a:ext uri="{FF2B5EF4-FFF2-40B4-BE49-F238E27FC236}">
                <a16:creationId xmlns:a16="http://schemas.microsoft.com/office/drawing/2014/main" id="{05D3E727-A4DE-E87C-8882-86A0D9F9A78F}"/>
              </a:ext>
            </a:extLst>
          </p:cNvPr>
          <p:cNvGrpSpPr/>
          <p:nvPr/>
        </p:nvGrpSpPr>
        <p:grpSpPr>
          <a:xfrm>
            <a:off x="3001240" y="4308699"/>
            <a:ext cx="345853" cy="70802"/>
            <a:chOff x="5608137" y="3394148"/>
            <a:chExt cx="345853" cy="70802"/>
          </a:xfrm>
        </p:grpSpPr>
        <p:grpSp>
          <p:nvGrpSpPr>
            <p:cNvPr id="481" name="그룹 753">
              <a:extLst>
                <a:ext uri="{FF2B5EF4-FFF2-40B4-BE49-F238E27FC236}">
                  <a16:creationId xmlns:a16="http://schemas.microsoft.com/office/drawing/2014/main" id="{1086CAFD-C4F5-28D3-593F-2834E61FED84}"/>
                </a:ext>
              </a:extLst>
            </p:cNvPr>
            <p:cNvGrpSpPr/>
            <p:nvPr/>
          </p:nvGrpSpPr>
          <p:grpSpPr>
            <a:xfrm rot="5400000">
              <a:off x="5739526" y="3307113"/>
              <a:ext cx="70802" cy="244872"/>
              <a:chOff x="5131625" y="2342057"/>
              <a:chExt cx="70802" cy="244872"/>
            </a:xfrm>
          </p:grpSpPr>
          <p:sp>
            <p:nvSpPr>
              <p:cNvPr id="484" name="타원 750">
                <a:extLst>
                  <a:ext uri="{FF2B5EF4-FFF2-40B4-BE49-F238E27FC236}">
                    <a16:creationId xmlns:a16="http://schemas.microsoft.com/office/drawing/2014/main" id="{3B6B8F70-D132-005C-E38F-6C05EA9D1984}"/>
                  </a:ext>
                </a:extLst>
              </p:cNvPr>
              <p:cNvSpPr/>
              <p:nvPr/>
            </p:nvSpPr>
            <p:spPr>
              <a:xfrm>
                <a:off x="5141467" y="2525969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5" name="타원 751">
                <a:extLst>
                  <a:ext uri="{FF2B5EF4-FFF2-40B4-BE49-F238E27FC236}">
                    <a16:creationId xmlns:a16="http://schemas.microsoft.com/office/drawing/2014/main" id="{1DA35A40-FFBE-85CF-9FFD-CC6A4A3A1EE1}"/>
                  </a:ext>
                </a:extLst>
              </p:cNvPr>
              <p:cNvSpPr/>
              <p:nvPr/>
            </p:nvSpPr>
            <p:spPr>
              <a:xfrm>
                <a:off x="5141467" y="2342057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486" name="직선 연결선 752">
                <a:extLst>
                  <a:ext uri="{FF2B5EF4-FFF2-40B4-BE49-F238E27FC236}">
                    <a16:creationId xmlns:a16="http://schemas.microsoft.com/office/drawing/2014/main" id="{60989D5E-AC04-5880-DAFF-D55F3C19D37A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5131625" y="2409684"/>
                <a:ext cx="0" cy="122952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2" name="직선 연결선 754">
              <a:extLst>
                <a:ext uri="{FF2B5EF4-FFF2-40B4-BE49-F238E27FC236}">
                  <a16:creationId xmlns:a16="http://schemas.microsoft.com/office/drawing/2014/main" id="{71495EAC-73BF-3171-E409-CBCE0FE7758A}"/>
                </a:ext>
              </a:extLst>
            </p:cNvPr>
            <p:cNvCxnSpPr>
              <a:cxnSpLocks/>
            </p:cNvCxnSpPr>
            <p:nvPr/>
          </p:nvCxnSpPr>
          <p:spPr>
            <a:xfrm>
              <a:off x="5608137" y="3433763"/>
              <a:ext cx="44354" cy="0"/>
            </a:xfrm>
            <a:prstGeom prst="line">
              <a:avLst/>
            </a:prstGeom>
            <a:ln w="19050" cap="sq">
              <a:solidFill>
                <a:schemeClr val="accent6">
                  <a:lumMod val="7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직선 연결선 756">
              <a:extLst>
                <a:ext uri="{FF2B5EF4-FFF2-40B4-BE49-F238E27FC236}">
                  <a16:creationId xmlns:a16="http://schemas.microsoft.com/office/drawing/2014/main" id="{E255147F-A66B-364A-B2F5-20519A75BD36}"/>
                </a:ext>
              </a:extLst>
            </p:cNvPr>
            <p:cNvCxnSpPr>
              <a:cxnSpLocks/>
            </p:cNvCxnSpPr>
            <p:nvPr/>
          </p:nvCxnSpPr>
          <p:spPr>
            <a:xfrm>
              <a:off x="5909636" y="3433763"/>
              <a:ext cx="44354" cy="0"/>
            </a:xfrm>
            <a:prstGeom prst="line">
              <a:avLst/>
            </a:prstGeom>
            <a:ln w="19050" cap="sq">
              <a:solidFill>
                <a:schemeClr val="accent6">
                  <a:lumMod val="7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7" name="그룹 835">
            <a:extLst>
              <a:ext uri="{FF2B5EF4-FFF2-40B4-BE49-F238E27FC236}">
                <a16:creationId xmlns:a16="http://schemas.microsoft.com/office/drawing/2014/main" id="{00BF7C62-9653-49E3-C904-31F80C4ACFB6}"/>
              </a:ext>
            </a:extLst>
          </p:cNvPr>
          <p:cNvGrpSpPr/>
          <p:nvPr/>
        </p:nvGrpSpPr>
        <p:grpSpPr>
          <a:xfrm>
            <a:off x="3033186" y="3947734"/>
            <a:ext cx="323307" cy="69720"/>
            <a:chOff x="5890169" y="4312037"/>
            <a:chExt cx="1895988" cy="1103725"/>
          </a:xfrm>
        </p:grpSpPr>
        <p:grpSp>
          <p:nvGrpSpPr>
            <p:cNvPr id="488" name="그룹 822">
              <a:extLst>
                <a:ext uri="{FF2B5EF4-FFF2-40B4-BE49-F238E27FC236}">
                  <a16:creationId xmlns:a16="http://schemas.microsoft.com/office/drawing/2014/main" id="{1E463D62-8DCA-0F1F-0D3E-F3E95A0AA7C1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491" name="직선 연결선 771">
                <a:extLst>
                  <a:ext uri="{FF2B5EF4-FFF2-40B4-BE49-F238E27FC236}">
                    <a16:creationId xmlns:a16="http://schemas.microsoft.com/office/drawing/2014/main" id="{4B714180-252D-5DD4-9F8F-A28C6FEC88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직선 연결선 789">
                <a:extLst>
                  <a:ext uri="{FF2B5EF4-FFF2-40B4-BE49-F238E27FC236}">
                    <a16:creationId xmlns:a16="http://schemas.microsoft.com/office/drawing/2014/main" id="{D2AE56C8-44B8-3B36-E4A5-8241AF9776C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직선 연결선 792">
                <a:extLst>
                  <a:ext uri="{FF2B5EF4-FFF2-40B4-BE49-F238E27FC236}">
                    <a16:creationId xmlns:a16="http://schemas.microsoft.com/office/drawing/2014/main" id="{527416F9-536A-E0BE-AA25-B5C8B29ED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직선 연결선 807">
                <a:extLst>
                  <a:ext uri="{FF2B5EF4-FFF2-40B4-BE49-F238E27FC236}">
                    <a16:creationId xmlns:a16="http://schemas.microsoft.com/office/drawing/2014/main" id="{35494B43-D4FA-0B50-B5A5-98F9DAD0B3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직선 연결선 810">
                <a:extLst>
                  <a:ext uri="{FF2B5EF4-FFF2-40B4-BE49-F238E27FC236}">
                    <a16:creationId xmlns:a16="http://schemas.microsoft.com/office/drawing/2014/main" id="{2DB49E15-BC1C-9BBE-CF6D-450B96C473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직선 연결선 815">
                <a:extLst>
                  <a:ext uri="{FF2B5EF4-FFF2-40B4-BE49-F238E27FC236}">
                    <a16:creationId xmlns:a16="http://schemas.microsoft.com/office/drawing/2014/main" id="{3FDC052B-104D-59EC-B4A7-F1A39FAE74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7" name="직선 연결선 819">
                <a:extLst>
                  <a:ext uri="{FF2B5EF4-FFF2-40B4-BE49-F238E27FC236}">
                    <a16:creationId xmlns:a16="http://schemas.microsoft.com/office/drawing/2014/main" id="{F42BD541-5688-841E-429A-447158B9CB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9" name="직선 연결선 826">
              <a:extLst>
                <a:ext uri="{FF2B5EF4-FFF2-40B4-BE49-F238E27FC236}">
                  <a16:creationId xmlns:a16="http://schemas.microsoft.com/office/drawing/2014/main" id="{D7923420-763B-A4BE-A24C-22D3B83E3D25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직선 연결선 832">
              <a:extLst>
                <a:ext uri="{FF2B5EF4-FFF2-40B4-BE49-F238E27FC236}">
                  <a16:creationId xmlns:a16="http://schemas.microsoft.com/office/drawing/2014/main" id="{E89119B6-A374-7AA7-E52F-4F79DF8914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8" name="사각형: 둥근 위쪽 모서리 839">
            <a:extLst>
              <a:ext uri="{FF2B5EF4-FFF2-40B4-BE49-F238E27FC236}">
                <a16:creationId xmlns:a16="http://schemas.microsoft.com/office/drawing/2014/main" id="{255A137A-51A2-ED55-B91E-004C8C7108C4}"/>
              </a:ext>
            </a:extLst>
          </p:cNvPr>
          <p:cNvSpPr/>
          <p:nvPr/>
        </p:nvSpPr>
        <p:spPr>
          <a:xfrm>
            <a:off x="2536704" y="2860246"/>
            <a:ext cx="340524" cy="289929"/>
          </a:xfrm>
          <a:prstGeom prst="round2SameRect">
            <a:avLst>
              <a:gd name="adj1" fmla="val 0"/>
              <a:gd name="adj2" fmla="val 2066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9" name="사각형: 둥근 위쪽 모서리 576">
            <a:extLst>
              <a:ext uri="{FF2B5EF4-FFF2-40B4-BE49-F238E27FC236}">
                <a16:creationId xmlns:a16="http://schemas.microsoft.com/office/drawing/2014/main" id="{6CDEBF9C-3F66-1969-E495-2FA6861D27D9}"/>
              </a:ext>
            </a:extLst>
          </p:cNvPr>
          <p:cNvSpPr/>
          <p:nvPr/>
        </p:nvSpPr>
        <p:spPr>
          <a:xfrm>
            <a:off x="2533538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0" name="타원 557">
            <a:extLst>
              <a:ext uri="{FF2B5EF4-FFF2-40B4-BE49-F238E27FC236}">
                <a16:creationId xmlns:a16="http://schemas.microsoft.com/office/drawing/2014/main" id="{A7C3A842-3EA7-9D78-449A-64E4D6BFCA24}"/>
              </a:ext>
            </a:extLst>
          </p:cNvPr>
          <p:cNvSpPr/>
          <p:nvPr/>
        </p:nvSpPr>
        <p:spPr>
          <a:xfrm>
            <a:off x="2324490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01" name="타원 558">
            <a:extLst>
              <a:ext uri="{FF2B5EF4-FFF2-40B4-BE49-F238E27FC236}">
                <a16:creationId xmlns:a16="http://schemas.microsoft.com/office/drawing/2014/main" id="{5C1F19CF-7B33-477D-624C-0AD43062B595}"/>
              </a:ext>
            </a:extLst>
          </p:cNvPr>
          <p:cNvSpPr/>
          <p:nvPr/>
        </p:nvSpPr>
        <p:spPr>
          <a:xfrm>
            <a:off x="2324490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502" name="직선 연결선 559">
            <a:extLst>
              <a:ext uri="{FF2B5EF4-FFF2-40B4-BE49-F238E27FC236}">
                <a16:creationId xmlns:a16="http://schemas.microsoft.com/office/drawing/2014/main" id="{56D3EEDF-1C40-BC41-7EA2-303B22CED6CC}"/>
              </a:ext>
            </a:extLst>
          </p:cNvPr>
          <p:cNvCxnSpPr>
            <a:cxnSpLocks/>
            <a:stCxn id="500" idx="0"/>
            <a:endCxn id="501" idx="4"/>
          </p:cNvCxnSpPr>
          <p:nvPr/>
        </p:nvCxnSpPr>
        <p:spPr>
          <a:xfrm flipV="1">
            <a:off x="2354970" y="2881760"/>
            <a:ext cx="0" cy="122952"/>
          </a:xfrm>
          <a:prstGeom prst="line">
            <a:avLst/>
          </a:prstGeom>
          <a:ln w="19050" cap="sq">
            <a:solidFill>
              <a:srgbClr val="C0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5" name="그룹 440">
            <a:extLst>
              <a:ext uri="{FF2B5EF4-FFF2-40B4-BE49-F238E27FC236}">
                <a16:creationId xmlns:a16="http://schemas.microsoft.com/office/drawing/2014/main" id="{A22C7D75-25B0-D228-310E-9240F48C82ED}"/>
              </a:ext>
            </a:extLst>
          </p:cNvPr>
          <p:cNvGrpSpPr/>
          <p:nvPr/>
        </p:nvGrpSpPr>
        <p:grpSpPr>
          <a:xfrm>
            <a:off x="1436475" y="3940649"/>
            <a:ext cx="552896" cy="237564"/>
            <a:chOff x="4226046" y="1912963"/>
            <a:chExt cx="552896" cy="237564"/>
          </a:xfrm>
        </p:grpSpPr>
        <p:sp>
          <p:nvSpPr>
            <p:cNvPr id="506" name="TextBox 505">
              <a:extLst>
                <a:ext uri="{FF2B5EF4-FFF2-40B4-BE49-F238E27FC236}">
                  <a16:creationId xmlns:a16="http://schemas.microsoft.com/office/drawing/2014/main" id="{0B7826E1-3008-F8A5-A023-F4B5817C4334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TextBox 506">
              <a:extLst>
                <a:ext uri="{FF2B5EF4-FFF2-40B4-BE49-F238E27FC236}">
                  <a16:creationId xmlns:a16="http://schemas.microsoft.com/office/drawing/2014/main" id="{6E3E34CB-FCB5-C524-8499-503B9281C8EC}"/>
                </a:ext>
              </a:extLst>
            </p:cNvPr>
            <p:cNvSpPr txBox="1"/>
            <p:nvPr/>
          </p:nvSpPr>
          <p:spPr>
            <a:xfrm>
              <a:off x="440997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PASS</a:t>
              </a:r>
              <a:endParaRPr lang="ko-KR" altLang="en-US" sz="10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10" name="직선 연결선 2">
            <a:extLst>
              <a:ext uri="{FF2B5EF4-FFF2-40B4-BE49-F238E27FC236}">
                <a16:creationId xmlns:a16="http://schemas.microsoft.com/office/drawing/2014/main" id="{505C0453-8EE3-722B-40EF-EBD9788ECDDA}"/>
              </a:ext>
            </a:extLst>
          </p:cNvPr>
          <p:cNvCxnSpPr>
            <a:cxnSpLocks/>
            <a:stCxn id="500" idx="4"/>
          </p:cNvCxnSpPr>
          <p:nvPr/>
        </p:nvCxnSpPr>
        <p:spPr>
          <a:xfrm>
            <a:off x="2354970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1" name="그룹 585">
            <a:extLst>
              <a:ext uri="{FF2B5EF4-FFF2-40B4-BE49-F238E27FC236}">
                <a16:creationId xmlns:a16="http://schemas.microsoft.com/office/drawing/2014/main" id="{F0C9615E-E32B-01EE-B0EA-A5179BE70B2A}"/>
              </a:ext>
            </a:extLst>
          </p:cNvPr>
          <p:cNvGrpSpPr/>
          <p:nvPr/>
        </p:nvGrpSpPr>
        <p:grpSpPr>
          <a:xfrm rot="16200000">
            <a:off x="1998255" y="3960874"/>
            <a:ext cx="285375" cy="151469"/>
            <a:chOff x="6995826" y="1376806"/>
            <a:chExt cx="1464595" cy="1280243"/>
          </a:xfrm>
        </p:grpSpPr>
        <p:cxnSp>
          <p:nvCxnSpPr>
            <p:cNvPr id="512" name="직선 연결선 591">
              <a:extLst>
                <a:ext uri="{FF2B5EF4-FFF2-40B4-BE49-F238E27FC236}">
                  <a16:creationId xmlns:a16="http://schemas.microsoft.com/office/drawing/2014/main" id="{B92756D4-F63E-4667-686C-3079C619A64A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직선 연결선 592">
              <a:extLst>
                <a:ext uri="{FF2B5EF4-FFF2-40B4-BE49-F238E27FC236}">
                  <a16:creationId xmlns:a16="http://schemas.microsoft.com/office/drawing/2014/main" id="{AAB3B6E2-4665-6DC5-7618-81182BDCE1CB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직선 연결선 593">
              <a:extLst>
                <a:ext uri="{FF2B5EF4-FFF2-40B4-BE49-F238E27FC236}">
                  <a16:creationId xmlns:a16="http://schemas.microsoft.com/office/drawing/2014/main" id="{88739323-3B1D-819F-93E0-ADF4F43F1F20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직선 연결선 594">
              <a:extLst>
                <a:ext uri="{FF2B5EF4-FFF2-40B4-BE49-F238E27FC236}">
                  <a16:creationId xmlns:a16="http://schemas.microsoft.com/office/drawing/2014/main" id="{A6621234-9014-B369-C1B4-E07AEB33588F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직선 연결선 595">
              <a:extLst>
                <a:ext uri="{FF2B5EF4-FFF2-40B4-BE49-F238E27FC236}">
                  <a16:creationId xmlns:a16="http://schemas.microsoft.com/office/drawing/2014/main" id="{6FAF0474-A97A-C52F-2B89-98E53E17A46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직선 연결선 596">
              <a:extLst>
                <a:ext uri="{FF2B5EF4-FFF2-40B4-BE49-F238E27FC236}">
                  <a16:creationId xmlns:a16="http://schemas.microsoft.com/office/drawing/2014/main" id="{82490E89-B7FE-C73C-3711-8A4FE23E2117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직선 연결선 597">
              <a:extLst>
                <a:ext uri="{FF2B5EF4-FFF2-40B4-BE49-F238E27FC236}">
                  <a16:creationId xmlns:a16="http://schemas.microsoft.com/office/drawing/2014/main" id="{4C0B1926-D719-CB2D-C50E-673D3C8ADC02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9" name="TextBox 518">
            <a:extLst>
              <a:ext uri="{FF2B5EF4-FFF2-40B4-BE49-F238E27FC236}">
                <a16:creationId xmlns:a16="http://schemas.microsoft.com/office/drawing/2014/main" id="{381111F2-DCBD-8EF5-9A8E-060948252925}"/>
              </a:ext>
            </a:extLst>
          </p:cNvPr>
          <p:cNvSpPr txBox="1"/>
          <p:nvPr/>
        </p:nvSpPr>
        <p:spPr>
          <a:xfrm>
            <a:off x="2416213" y="3497488"/>
            <a:ext cx="105270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Target WL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20" name="그룹 440">
            <a:extLst>
              <a:ext uri="{FF2B5EF4-FFF2-40B4-BE49-F238E27FC236}">
                <a16:creationId xmlns:a16="http://schemas.microsoft.com/office/drawing/2014/main" id="{A0B40FD1-0708-B1A9-3AEA-F0EEDA3B3C2A}"/>
              </a:ext>
            </a:extLst>
          </p:cNvPr>
          <p:cNvGrpSpPr/>
          <p:nvPr/>
        </p:nvGrpSpPr>
        <p:grpSpPr>
          <a:xfrm>
            <a:off x="1487886" y="3653568"/>
            <a:ext cx="533844" cy="237564"/>
            <a:chOff x="4226046" y="1912963"/>
            <a:chExt cx="533844" cy="237564"/>
          </a:xfrm>
        </p:grpSpPr>
        <p:sp>
          <p:nvSpPr>
            <p:cNvPr id="521" name="TextBox 520">
              <a:extLst>
                <a:ext uri="{FF2B5EF4-FFF2-40B4-BE49-F238E27FC236}">
                  <a16:creationId xmlns:a16="http://schemas.microsoft.com/office/drawing/2014/main" id="{23BA108D-C864-6430-2EB3-89D7631216C5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2" name="TextBox 521">
              <a:extLst>
                <a:ext uri="{FF2B5EF4-FFF2-40B4-BE49-F238E27FC236}">
                  <a16:creationId xmlns:a16="http://schemas.microsoft.com/office/drawing/2014/main" id="{6FE3D968-60B5-ADE9-B7AD-7E57011EC11C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23" name="직선 연결선 595">
            <a:extLst>
              <a:ext uri="{FF2B5EF4-FFF2-40B4-BE49-F238E27FC236}">
                <a16:creationId xmlns:a16="http://schemas.microsoft.com/office/drawing/2014/main" id="{B54574FF-6831-F7C5-082E-672BA284459C}"/>
              </a:ext>
            </a:extLst>
          </p:cNvPr>
          <p:cNvCxnSpPr>
            <a:cxnSpLocks/>
          </p:cNvCxnSpPr>
          <p:nvPr/>
        </p:nvCxnSpPr>
        <p:spPr>
          <a:xfrm rot="5400000">
            <a:off x="2024447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4" name="타원 739">
            <a:extLst>
              <a:ext uri="{FF2B5EF4-FFF2-40B4-BE49-F238E27FC236}">
                <a16:creationId xmlns:a16="http://schemas.microsoft.com/office/drawing/2014/main" id="{ED898B13-AB6E-85BF-9300-6947CFF483D3}"/>
              </a:ext>
            </a:extLst>
          </p:cNvPr>
          <p:cNvSpPr/>
          <p:nvPr/>
        </p:nvSpPr>
        <p:spPr>
          <a:xfrm>
            <a:off x="2019558" y="3632111"/>
            <a:ext cx="268486" cy="268486"/>
          </a:xfrm>
          <a:prstGeom prst="ellipse">
            <a:avLst/>
          </a:prstGeom>
          <a:solidFill>
            <a:srgbClr val="C00000">
              <a:alpha val="40000"/>
            </a:srgb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25" name="직선 연결선 595">
            <a:extLst>
              <a:ext uri="{FF2B5EF4-FFF2-40B4-BE49-F238E27FC236}">
                <a16:creationId xmlns:a16="http://schemas.microsoft.com/office/drawing/2014/main" id="{76CB556B-EA46-C6BC-652A-17689E827497}"/>
              </a:ext>
            </a:extLst>
          </p:cNvPr>
          <p:cNvCxnSpPr>
            <a:cxnSpLocks/>
          </p:cNvCxnSpPr>
          <p:nvPr/>
        </p:nvCxnSpPr>
        <p:spPr>
          <a:xfrm rot="5400000">
            <a:off x="2024447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타원 739">
            <a:extLst>
              <a:ext uri="{FF2B5EF4-FFF2-40B4-BE49-F238E27FC236}">
                <a16:creationId xmlns:a16="http://schemas.microsoft.com/office/drawing/2014/main" id="{616C2115-DAED-2854-1490-29928EBF7605}"/>
              </a:ext>
            </a:extLst>
          </p:cNvPr>
          <p:cNvSpPr/>
          <p:nvPr/>
        </p:nvSpPr>
        <p:spPr>
          <a:xfrm>
            <a:off x="2019558" y="3929189"/>
            <a:ext cx="268486" cy="268486"/>
          </a:xfrm>
          <a:prstGeom prst="ellipse">
            <a:avLst/>
          </a:prstGeom>
          <a:solidFill>
            <a:schemeClr val="bg1">
              <a:alpha val="8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27" name="그룹 835">
            <a:extLst>
              <a:ext uri="{FF2B5EF4-FFF2-40B4-BE49-F238E27FC236}">
                <a16:creationId xmlns:a16="http://schemas.microsoft.com/office/drawing/2014/main" id="{F5C1F5D7-05A2-44CA-4C9C-18A525705CA5}"/>
              </a:ext>
            </a:extLst>
          </p:cNvPr>
          <p:cNvGrpSpPr/>
          <p:nvPr/>
        </p:nvGrpSpPr>
        <p:grpSpPr>
          <a:xfrm rot="16200000">
            <a:off x="2097842" y="4037492"/>
            <a:ext cx="231426" cy="50005"/>
            <a:chOff x="5890169" y="4312037"/>
            <a:chExt cx="1895988" cy="1103725"/>
          </a:xfrm>
        </p:grpSpPr>
        <p:grpSp>
          <p:nvGrpSpPr>
            <p:cNvPr id="528" name="그룹 822">
              <a:extLst>
                <a:ext uri="{FF2B5EF4-FFF2-40B4-BE49-F238E27FC236}">
                  <a16:creationId xmlns:a16="http://schemas.microsoft.com/office/drawing/2014/main" id="{5D33BAE8-9C2C-6C1A-7113-62E7747C6702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531" name="직선 연결선 771">
                <a:extLst>
                  <a:ext uri="{FF2B5EF4-FFF2-40B4-BE49-F238E27FC236}">
                    <a16:creationId xmlns:a16="http://schemas.microsoft.com/office/drawing/2014/main" id="{75ED4102-958D-5ED5-3A53-E53422D577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직선 연결선 789">
                <a:extLst>
                  <a:ext uri="{FF2B5EF4-FFF2-40B4-BE49-F238E27FC236}">
                    <a16:creationId xmlns:a16="http://schemas.microsoft.com/office/drawing/2014/main" id="{13CDFF38-6313-62C4-67E8-F6B58BDCEF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3" name="직선 연결선 792">
                <a:extLst>
                  <a:ext uri="{FF2B5EF4-FFF2-40B4-BE49-F238E27FC236}">
                    <a16:creationId xmlns:a16="http://schemas.microsoft.com/office/drawing/2014/main" id="{9A1A1E47-F2A3-7F65-B10E-7471585799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4" name="직선 연결선 807">
                <a:extLst>
                  <a:ext uri="{FF2B5EF4-FFF2-40B4-BE49-F238E27FC236}">
                    <a16:creationId xmlns:a16="http://schemas.microsoft.com/office/drawing/2014/main" id="{4B36F102-11F4-B403-B96F-7DD7862063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5" name="직선 연결선 810">
                <a:extLst>
                  <a:ext uri="{FF2B5EF4-FFF2-40B4-BE49-F238E27FC236}">
                    <a16:creationId xmlns:a16="http://schemas.microsoft.com/office/drawing/2014/main" id="{F7D9FC4C-7CA9-2A2F-C147-6B1540EBBF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직선 연결선 815">
                <a:extLst>
                  <a:ext uri="{FF2B5EF4-FFF2-40B4-BE49-F238E27FC236}">
                    <a16:creationId xmlns:a16="http://schemas.microsoft.com/office/drawing/2014/main" id="{A35ABB9B-3A90-0B91-E99F-A273902755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7" name="직선 연결선 819">
                <a:extLst>
                  <a:ext uri="{FF2B5EF4-FFF2-40B4-BE49-F238E27FC236}">
                    <a16:creationId xmlns:a16="http://schemas.microsoft.com/office/drawing/2014/main" id="{52C483BD-E383-7661-9E04-076DDB0E6B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9" name="직선 연결선 826">
              <a:extLst>
                <a:ext uri="{FF2B5EF4-FFF2-40B4-BE49-F238E27FC236}">
                  <a16:creationId xmlns:a16="http://schemas.microsoft.com/office/drawing/2014/main" id="{68F24017-9D02-9DFD-3610-22568073BE9E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rgbClr val="C0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직선 연결선 832">
              <a:extLst>
                <a:ext uri="{FF2B5EF4-FFF2-40B4-BE49-F238E27FC236}">
                  <a16:creationId xmlns:a16="http://schemas.microsoft.com/office/drawing/2014/main" id="{ABFDB87B-2C48-7D77-659A-CBDAF29263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rgbClr val="C0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8" name="타원 739">
            <a:extLst>
              <a:ext uri="{FF2B5EF4-FFF2-40B4-BE49-F238E27FC236}">
                <a16:creationId xmlns:a16="http://schemas.microsoft.com/office/drawing/2014/main" id="{1A1D59CE-CDD1-A4FE-2AB2-980E8F0C1981}"/>
              </a:ext>
            </a:extLst>
          </p:cNvPr>
          <p:cNvSpPr/>
          <p:nvPr/>
        </p:nvSpPr>
        <p:spPr>
          <a:xfrm>
            <a:off x="2021863" y="3929189"/>
            <a:ext cx="268486" cy="26848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9" name="그룹 563">
            <a:extLst>
              <a:ext uri="{FF2B5EF4-FFF2-40B4-BE49-F238E27FC236}">
                <a16:creationId xmlns:a16="http://schemas.microsoft.com/office/drawing/2014/main" id="{66858854-1781-245B-29A7-E4072E1A6808}"/>
              </a:ext>
            </a:extLst>
          </p:cNvPr>
          <p:cNvGrpSpPr/>
          <p:nvPr/>
        </p:nvGrpSpPr>
        <p:grpSpPr>
          <a:xfrm>
            <a:off x="2440214" y="2584741"/>
            <a:ext cx="516378" cy="237564"/>
            <a:chOff x="4226046" y="1912963"/>
            <a:chExt cx="516378" cy="237564"/>
          </a:xfrm>
        </p:grpSpPr>
        <p:sp>
          <p:nvSpPr>
            <p:cNvPr id="540" name="TextBox 539">
              <a:extLst>
                <a:ext uri="{FF2B5EF4-FFF2-40B4-BE49-F238E27FC236}">
                  <a16:creationId xmlns:a16="http://schemas.microsoft.com/office/drawing/2014/main" id="{1719E2C5-8FFE-8C28-F6B6-8FBE65363C17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C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1" name="TextBox 540">
              <a:extLst>
                <a:ext uri="{FF2B5EF4-FFF2-40B4-BE49-F238E27FC236}">
                  <a16:creationId xmlns:a16="http://schemas.microsoft.com/office/drawing/2014/main" id="{D35842F5-A825-FA05-0A9F-C2ADCDDC8D9B}"/>
                </a:ext>
              </a:extLst>
            </p:cNvPr>
            <p:cNvSpPr txBox="1"/>
            <p:nvPr/>
          </p:nvSpPr>
          <p:spPr>
            <a:xfrm>
              <a:off x="4373457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SO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42" name="TextBox 541">
            <a:extLst>
              <a:ext uri="{FF2B5EF4-FFF2-40B4-BE49-F238E27FC236}">
                <a16:creationId xmlns:a16="http://schemas.microsoft.com/office/drawing/2014/main" id="{5CFA51D5-50EB-7FC5-7FD4-2664FC55872D}"/>
              </a:ext>
            </a:extLst>
          </p:cNvPr>
          <p:cNvSpPr txBox="1"/>
          <p:nvPr/>
        </p:nvSpPr>
        <p:spPr>
          <a:xfrm>
            <a:off x="2508719" y="3271020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SO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37" name="TextBox 636">
            <a:extLst>
              <a:ext uri="{FF2B5EF4-FFF2-40B4-BE49-F238E27FC236}">
                <a16:creationId xmlns:a16="http://schemas.microsoft.com/office/drawing/2014/main" id="{8F2D1147-073E-7657-5895-DB2DB79D0FB1}"/>
              </a:ext>
            </a:extLst>
          </p:cNvPr>
          <p:cNvSpPr txBox="1"/>
          <p:nvPr/>
        </p:nvSpPr>
        <p:spPr>
          <a:xfrm>
            <a:off x="2425908" y="4424467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8" name="직선 연결선 859">
            <a:extLst>
              <a:ext uri="{FF2B5EF4-FFF2-40B4-BE49-F238E27FC236}">
                <a16:creationId xmlns:a16="http://schemas.microsoft.com/office/drawing/2014/main" id="{FEDAC07B-43C0-7A26-5932-4C76BD81D3F7}"/>
              </a:ext>
            </a:extLst>
          </p:cNvPr>
          <p:cNvCxnSpPr>
            <a:cxnSpLocks/>
          </p:cNvCxnSpPr>
          <p:nvPr/>
        </p:nvCxnSpPr>
        <p:spPr>
          <a:xfrm rot="16200000" flipV="1">
            <a:off x="2422558" y="4462681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9" name="그룹 102">
            <a:extLst>
              <a:ext uri="{FF2B5EF4-FFF2-40B4-BE49-F238E27FC236}">
                <a16:creationId xmlns:a16="http://schemas.microsoft.com/office/drawing/2014/main" id="{F3347ECF-3A42-005A-C3EC-C25A2BC7AE15}"/>
              </a:ext>
            </a:extLst>
          </p:cNvPr>
          <p:cNvGrpSpPr/>
          <p:nvPr/>
        </p:nvGrpSpPr>
        <p:grpSpPr>
          <a:xfrm>
            <a:off x="1571464" y="4220480"/>
            <a:ext cx="594226" cy="373323"/>
            <a:chOff x="5348147" y="4190540"/>
            <a:chExt cx="594226" cy="373323"/>
          </a:xfrm>
          <a:noFill/>
        </p:grpSpPr>
        <p:sp>
          <p:nvSpPr>
            <p:cNvPr id="640" name="TextBox 639">
              <a:extLst>
                <a:ext uri="{FF2B5EF4-FFF2-40B4-BE49-F238E27FC236}">
                  <a16:creationId xmlns:a16="http://schemas.microsoft.com/office/drawing/2014/main" id="{ED64FB4D-453A-9F9F-A4C2-4930A1F6D27C}"/>
                </a:ext>
              </a:extLst>
            </p:cNvPr>
            <p:cNvSpPr txBox="1"/>
            <p:nvPr/>
          </p:nvSpPr>
          <p:spPr>
            <a:xfrm>
              <a:off x="5348147" y="4348419"/>
              <a:ext cx="594226" cy="21544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String</a:t>
              </a:r>
            </a:p>
          </p:txBody>
        </p:sp>
        <p:sp>
          <p:nvSpPr>
            <p:cNvPr id="641" name="TextBox 640">
              <a:extLst>
                <a:ext uri="{FF2B5EF4-FFF2-40B4-BE49-F238E27FC236}">
                  <a16:creationId xmlns:a16="http://schemas.microsoft.com/office/drawing/2014/main" id="{20E0BCA3-67A2-6984-C5AC-AB0186A716C8}"/>
                </a:ext>
              </a:extLst>
            </p:cNvPr>
            <p:cNvSpPr txBox="1"/>
            <p:nvPr/>
          </p:nvSpPr>
          <p:spPr>
            <a:xfrm>
              <a:off x="5362567" y="4190540"/>
              <a:ext cx="565386" cy="21544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NAND</a:t>
              </a:r>
            </a:p>
          </p:txBody>
        </p:sp>
      </p:grpSp>
      <p:cxnSp>
        <p:nvCxnSpPr>
          <p:cNvPr id="642" name="직선 연결선 859">
            <a:extLst>
              <a:ext uri="{FF2B5EF4-FFF2-40B4-BE49-F238E27FC236}">
                <a16:creationId xmlns:a16="http://schemas.microsoft.com/office/drawing/2014/main" id="{77ACCDAE-38B3-C4AB-62B2-89B1BE601D17}"/>
              </a:ext>
            </a:extLst>
          </p:cNvPr>
          <p:cNvCxnSpPr>
            <a:cxnSpLocks/>
          </p:cNvCxnSpPr>
          <p:nvPr/>
        </p:nvCxnSpPr>
        <p:spPr>
          <a:xfrm rot="5400000" flipV="1">
            <a:off x="2169194" y="4338061"/>
            <a:ext cx="0" cy="88487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1" name="Group 660">
            <a:extLst>
              <a:ext uri="{FF2B5EF4-FFF2-40B4-BE49-F238E27FC236}">
                <a16:creationId xmlns:a16="http://schemas.microsoft.com/office/drawing/2014/main" id="{9087384D-D518-8DFD-1ED8-B930D57E0B8D}"/>
              </a:ext>
            </a:extLst>
          </p:cNvPr>
          <p:cNvGrpSpPr/>
          <p:nvPr/>
        </p:nvGrpSpPr>
        <p:grpSpPr>
          <a:xfrm>
            <a:off x="2558978" y="3638090"/>
            <a:ext cx="940045" cy="289933"/>
            <a:chOff x="5497903" y="5017337"/>
            <a:chExt cx="940045" cy="289933"/>
          </a:xfrm>
        </p:grpSpPr>
        <p:sp>
          <p:nvSpPr>
            <p:cNvPr id="662" name="TextBox 661">
              <a:extLst>
                <a:ext uri="{FF2B5EF4-FFF2-40B4-BE49-F238E27FC236}">
                  <a16:creationId xmlns:a16="http://schemas.microsoft.com/office/drawing/2014/main" id="{FAA0A1C9-E7A1-9274-FBE8-FD7CBF65547C}"/>
                </a:ext>
              </a:extLst>
            </p:cNvPr>
            <p:cNvSpPr txBox="1"/>
            <p:nvPr/>
          </p:nvSpPr>
          <p:spPr>
            <a:xfrm>
              <a:off x="5641573" y="5017337"/>
              <a:ext cx="653649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2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≤</a:t>
              </a:r>
              <a:endParaRPr lang="ko-KR" altLang="en-US" sz="1400" b="1" baseline="-25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63" name="그룹 440">
              <a:extLst>
                <a:ext uri="{FF2B5EF4-FFF2-40B4-BE49-F238E27FC236}">
                  <a16:creationId xmlns:a16="http://schemas.microsoft.com/office/drawing/2014/main" id="{F4885064-576C-08B7-2D1A-2905B2256432}"/>
                </a:ext>
              </a:extLst>
            </p:cNvPr>
            <p:cNvGrpSpPr/>
            <p:nvPr/>
          </p:nvGrpSpPr>
          <p:grpSpPr>
            <a:xfrm>
              <a:off x="5497903" y="5069706"/>
              <a:ext cx="508444" cy="237564"/>
              <a:chOff x="4226046" y="1912963"/>
              <a:chExt cx="508444" cy="237564"/>
            </a:xfrm>
          </p:grpSpPr>
          <p:sp>
            <p:nvSpPr>
              <p:cNvPr id="667" name="TextBox 666">
                <a:extLst>
                  <a:ext uri="{FF2B5EF4-FFF2-40B4-BE49-F238E27FC236}">
                    <a16:creationId xmlns:a16="http://schemas.microsoft.com/office/drawing/2014/main" id="{1AECD3AE-2F12-42EB-ED5A-2BB05071D569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8" name="TextBox 667">
                <a:extLst>
                  <a:ext uri="{FF2B5EF4-FFF2-40B4-BE49-F238E27FC236}">
                    <a16:creationId xmlns:a16="http://schemas.microsoft.com/office/drawing/2014/main" id="{FA5364FE-8B12-21D7-02A1-E75E4E03CB80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4" name="그룹 440">
              <a:extLst>
                <a:ext uri="{FF2B5EF4-FFF2-40B4-BE49-F238E27FC236}">
                  <a16:creationId xmlns:a16="http://schemas.microsoft.com/office/drawing/2014/main" id="{978A6715-56D9-C4D7-5320-350AD4D265A2}"/>
                </a:ext>
              </a:extLst>
            </p:cNvPr>
            <p:cNvGrpSpPr/>
            <p:nvPr/>
          </p:nvGrpSpPr>
          <p:grpSpPr>
            <a:xfrm>
              <a:off x="5904104" y="5069706"/>
              <a:ext cx="533844" cy="237564"/>
              <a:chOff x="4226046" y="1912963"/>
              <a:chExt cx="533844" cy="237564"/>
            </a:xfrm>
          </p:grpSpPr>
          <p:sp>
            <p:nvSpPr>
              <p:cNvPr id="665" name="TextBox 664">
                <a:extLst>
                  <a:ext uri="{FF2B5EF4-FFF2-40B4-BE49-F238E27FC236}">
                    <a16:creationId xmlns:a16="http://schemas.microsoft.com/office/drawing/2014/main" id="{95EBF834-19BE-F690-FC33-1A7797A94412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6" name="TextBox 665">
                <a:extLst>
                  <a:ext uri="{FF2B5EF4-FFF2-40B4-BE49-F238E27FC236}">
                    <a16:creationId xmlns:a16="http://schemas.microsoft.com/office/drawing/2014/main" id="{9D250578-86CD-CCA6-F9E3-E34A4C59D954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69" name="Oval 668">
            <a:extLst>
              <a:ext uri="{FF2B5EF4-FFF2-40B4-BE49-F238E27FC236}">
                <a16:creationId xmlns:a16="http://schemas.microsoft.com/office/drawing/2014/main" id="{D0297C6F-CAA9-60E3-E5DD-10BCB21D793E}"/>
              </a:ext>
            </a:extLst>
          </p:cNvPr>
          <p:cNvSpPr/>
          <p:nvPr/>
        </p:nvSpPr>
        <p:spPr>
          <a:xfrm>
            <a:off x="2444314" y="3708636"/>
            <a:ext cx="217410" cy="21741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a</a:t>
            </a:r>
            <a:endParaRPr lang="en-CH" sz="16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670" name="TextBox 669">
            <a:extLst>
              <a:ext uri="{FF2B5EF4-FFF2-40B4-BE49-F238E27FC236}">
                <a16:creationId xmlns:a16="http://schemas.microsoft.com/office/drawing/2014/main" id="{BAFFEED9-3466-6F05-B102-08BA245FA948}"/>
              </a:ext>
            </a:extLst>
          </p:cNvPr>
          <p:cNvSpPr txBox="1"/>
          <p:nvPr/>
        </p:nvSpPr>
        <p:spPr>
          <a:xfrm>
            <a:off x="2718051" y="4054435"/>
            <a:ext cx="65364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&gt;</a:t>
            </a:r>
            <a:endParaRPr lang="ko-KR" altLang="en-US" sz="1400" b="1" baseline="-25000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71" name="그룹 440">
            <a:extLst>
              <a:ext uri="{FF2B5EF4-FFF2-40B4-BE49-F238E27FC236}">
                <a16:creationId xmlns:a16="http://schemas.microsoft.com/office/drawing/2014/main" id="{570A294D-7393-353D-5B04-5558B9DC7D6F}"/>
              </a:ext>
            </a:extLst>
          </p:cNvPr>
          <p:cNvGrpSpPr/>
          <p:nvPr/>
        </p:nvGrpSpPr>
        <p:grpSpPr>
          <a:xfrm>
            <a:off x="2558978" y="4043375"/>
            <a:ext cx="508444" cy="237564"/>
            <a:chOff x="4226046" y="1912963"/>
            <a:chExt cx="508444" cy="237564"/>
          </a:xfrm>
        </p:grpSpPr>
        <p:sp>
          <p:nvSpPr>
            <p:cNvPr id="672" name="TextBox 671">
              <a:extLst>
                <a:ext uri="{FF2B5EF4-FFF2-40B4-BE49-F238E27FC236}">
                  <a16:creationId xmlns:a16="http://schemas.microsoft.com/office/drawing/2014/main" id="{E71BD4D3-CED5-F57A-3919-E4D9A1282789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3" name="TextBox 672">
              <a:extLst>
                <a:ext uri="{FF2B5EF4-FFF2-40B4-BE49-F238E27FC236}">
                  <a16:creationId xmlns:a16="http://schemas.microsoft.com/office/drawing/2014/main" id="{AB156196-D3E5-7D4D-A2F9-16A4079C9768}"/>
                </a:ext>
              </a:extLst>
            </p:cNvPr>
            <p:cNvSpPr txBox="1"/>
            <p:nvPr/>
          </p:nvSpPr>
          <p:spPr>
            <a:xfrm>
              <a:off x="43655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TH</a:t>
              </a:r>
              <a:endParaRPr lang="ko-KR" altLang="en-US" sz="10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4" name="그룹 440">
            <a:extLst>
              <a:ext uri="{FF2B5EF4-FFF2-40B4-BE49-F238E27FC236}">
                <a16:creationId xmlns:a16="http://schemas.microsoft.com/office/drawing/2014/main" id="{D6ADE127-E1D8-40D2-982F-A4A257A1D4E1}"/>
              </a:ext>
            </a:extLst>
          </p:cNvPr>
          <p:cNvGrpSpPr/>
          <p:nvPr/>
        </p:nvGrpSpPr>
        <p:grpSpPr>
          <a:xfrm>
            <a:off x="2965179" y="4043375"/>
            <a:ext cx="533844" cy="237564"/>
            <a:chOff x="4226046" y="1912963"/>
            <a:chExt cx="533844" cy="237564"/>
          </a:xfrm>
        </p:grpSpPr>
        <p:sp>
          <p:nvSpPr>
            <p:cNvPr id="675" name="TextBox 674">
              <a:extLst>
                <a:ext uri="{FF2B5EF4-FFF2-40B4-BE49-F238E27FC236}">
                  <a16:creationId xmlns:a16="http://schemas.microsoft.com/office/drawing/2014/main" id="{6626F0DA-315B-443B-BA42-2EDA015FECDA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6" name="TextBox 675">
              <a:extLst>
                <a:ext uri="{FF2B5EF4-FFF2-40B4-BE49-F238E27FC236}">
                  <a16:creationId xmlns:a16="http://schemas.microsoft.com/office/drawing/2014/main" id="{51DE1422-566B-1227-AEB4-101DC69FA225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77" name="Oval 676">
            <a:extLst>
              <a:ext uri="{FF2B5EF4-FFF2-40B4-BE49-F238E27FC236}">
                <a16:creationId xmlns:a16="http://schemas.microsoft.com/office/drawing/2014/main" id="{9F11171B-4CF9-F681-7907-52BF0B57CC4F}"/>
              </a:ext>
            </a:extLst>
          </p:cNvPr>
          <p:cNvSpPr/>
          <p:nvPr/>
        </p:nvSpPr>
        <p:spPr>
          <a:xfrm>
            <a:off x="2444314" y="4061552"/>
            <a:ext cx="217410" cy="21741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b</a:t>
            </a:r>
            <a:endParaRPr lang="en-CH" sz="1600" b="1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grpSp>
        <p:nvGrpSpPr>
          <p:cNvPr id="684" name="그룹 563">
            <a:extLst>
              <a:ext uri="{FF2B5EF4-FFF2-40B4-BE49-F238E27FC236}">
                <a16:creationId xmlns:a16="http://schemas.microsoft.com/office/drawing/2014/main" id="{6C6740DE-B7AA-D9C9-D5A9-07C448DF3859}"/>
              </a:ext>
            </a:extLst>
          </p:cNvPr>
          <p:cNvGrpSpPr/>
          <p:nvPr/>
        </p:nvGrpSpPr>
        <p:grpSpPr>
          <a:xfrm>
            <a:off x="1784028" y="2808218"/>
            <a:ext cx="573528" cy="252952"/>
            <a:chOff x="4206996" y="1897575"/>
            <a:chExt cx="573528" cy="252952"/>
          </a:xfrm>
        </p:grpSpPr>
        <p:sp>
          <p:nvSpPr>
            <p:cNvPr id="685" name="TextBox 684">
              <a:extLst>
                <a:ext uri="{FF2B5EF4-FFF2-40B4-BE49-F238E27FC236}">
                  <a16:creationId xmlns:a16="http://schemas.microsoft.com/office/drawing/2014/main" id="{6BFB9EC5-46A0-25F3-6659-7E50D48FC532}"/>
                </a:ext>
              </a:extLst>
            </p:cNvPr>
            <p:cNvSpPr txBox="1"/>
            <p:nvPr/>
          </p:nvSpPr>
          <p:spPr>
            <a:xfrm>
              <a:off x="420699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M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6" name="TextBox 685">
              <a:extLst>
                <a:ext uri="{FF2B5EF4-FFF2-40B4-BE49-F238E27FC236}">
                  <a16:creationId xmlns:a16="http://schemas.microsoft.com/office/drawing/2014/main" id="{9FDE5E19-1365-25FD-000A-D25BF49D5A1B}"/>
                </a:ext>
              </a:extLst>
            </p:cNvPr>
            <p:cNvSpPr txBox="1"/>
            <p:nvPr/>
          </p:nvSpPr>
          <p:spPr>
            <a:xfrm>
              <a:off x="4411557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87" name="Oval 686">
            <a:extLst>
              <a:ext uri="{FF2B5EF4-FFF2-40B4-BE49-F238E27FC236}">
                <a16:creationId xmlns:a16="http://schemas.microsoft.com/office/drawing/2014/main" id="{A6268412-25AF-23E1-F6DA-C9C83656D7BD}"/>
              </a:ext>
            </a:extLst>
          </p:cNvPr>
          <p:cNvSpPr/>
          <p:nvPr/>
        </p:nvSpPr>
        <p:spPr>
          <a:xfrm>
            <a:off x="1885909" y="4703707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A08C7F-2F29-F5D8-CF98-DD0376EC3DA5}"/>
              </a:ext>
            </a:extLst>
          </p:cNvPr>
          <p:cNvGrpSpPr/>
          <p:nvPr/>
        </p:nvGrpSpPr>
        <p:grpSpPr>
          <a:xfrm>
            <a:off x="3447974" y="2370538"/>
            <a:ext cx="4220334" cy="2562763"/>
            <a:chOff x="3447974" y="2370538"/>
            <a:chExt cx="4220334" cy="2562763"/>
          </a:xfrm>
        </p:grpSpPr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688E59DA-D337-45C4-E975-558071D67599}"/>
                </a:ext>
              </a:extLst>
            </p:cNvPr>
            <p:cNvSpPr txBox="1"/>
            <p:nvPr/>
          </p:nvSpPr>
          <p:spPr>
            <a:xfrm>
              <a:off x="5803369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D  Discharge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E841A912-8EDA-683C-32E3-D837DA007716}"/>
                </a:ext>
              </a:extLst>
            </p:cNvPr>
            <p:cNvSpPr/>
            <p:nvPr/>
          </p:nvSpPr>
          <p:spPr>
            <a:xfrm>
              <a:off x="4931332" y="2370538"/>
              <a:ext cx="4315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H" sz="1600" dirty="0">
                  <a:latin typeface="Cambria" panose="02040503050406030204" pitchFamily="18" charset="0"/>
                </a:rPr>
                <a:t>❹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  <p:sp>
          <p:nvSpPr>
            <p:cNvPr id="475" name="TextBox 474">
              <a:extLst>
                <a:ext uri="{FF2B5EF4-FFF2-40B4-BE49-F238E27FC236}">
                  <a16:creationId xmlns:a16="http://schemas.microsoft.com/office/drawing/2014/main" id="{02D898A2-2A3F-684A-E7D6-92FA92EC1222}"/>
                </a:ext>
              </a:extLst>
            </p:cNvPr>
            <p:cNvSpPr txBox="1"/>
            <p:nvPr/>
          </p:nvSpPr>
          <p:spPr>
            <a:xfrm>
              <a:off x="3727135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 E  Evaluation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03" name="직선 연결선 906">
              <a:extLst>
                <a:ext uri="{FF2B5EF4-FFF2-40B4-BE49-F238E27FC236}">
                  <a16:creationId xmlns:a16="http://schemas.microsoft.com/office/drawing/2014/main" id="{991BCAD9-7DF3-7574-D4F8-53BE4C7BBEA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583919" y="4674245"/>
              <a:ext cx="0" cy="271890"/>
            </a:xfrm>
            <a:prstGeom prst="line">
              <a:avLst/>
            </a:prstGeom>
            <a:ln w="41275" cap="sq">
              <a:solidFill>
                <a:srgbClr val="0070C0"/>
              </a:solidFill>
              <a:bevel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직선 연결선 907">
              <a:extLst>
                <a:ext uri="{FF2B5EF4-FFF2-40B4-BE49-F238E27FC236}">
                  <a16:creationId xmlns:a16="http://schemas.microsoft.com/office/drawing/2014/main" id="{E64B09BB-5608-0D39-6D92-6151F801B1F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735852" y="4674245"/>
              <a:ext cx="0" cy="271890"/>
            </a:xfrm>
            <a:prstGeom prst="line">
              <a:avLst/>
            </a:prstGeom>
            <a:ln w="41275" cap="sq">
              <a:solidFill>
                <a:srgbClr val="0070C0"/>
              </a:solidFill>
              <a:bevel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3" name="사각형: 둥근 모서리 554">
              <a:extLst>
                <a:ext uri="{FF2B5EF4-FFF2-40B4-BE49-F238E27FC236}">
                  <a16:creationId xmlns:a16="http://schemas.microsoft.com/office/drawing/2014/main" id="{982B3883-EFD4-D00C-BEDB-B6D300E5F97A}"/>
                </a:ext>
              </a:extLst>
            </p:cNvPr>
            <p:cNvSpPr/>
            <p:nvPr/>
          </p:nvSpPr>
          <p:spPr>
            <a:xfrm>
              <a:off x="3718407" y="2420242"/>
              <a:ext cx="1900389" cy="2209095"/>
            </a:xfrm>
            <a:prstGeom prst="roundRect">
              <a:avLst>
                <a:gd name="adj" fmla="val 447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44" name="직사각형 588">
              <a:extLst>
                <a:ext uri="{FF2B5EF4-FFF2-40B4-BE49-F238E27FC236}">
                  <a16:creationId xmlns:a16="http://schemas.microsoft.com/office/drawing/2014/main" id="{A17C3B6D-3ECE-D033-AC53-FF745AB03FA4}"/>
                </a:ext>
              </a:extLst>
            </p:cNvPr>
            <p:cNvSpPr/>
            <p:nvPr/>
          </p:nvSpPr>
          <p:spPr>
            <a:xfrm rot="5400000">
              <a:off x="4280632" y="3437493"/>
              <a:ext cx="264740" cy="264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050" b="1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545" name="직선 연결선 589">
              <a:extLst>
                <a:ext uri="{FF2B5EF4-FFF2-40B4-BE49-F238E27FC236}">
                  <a16:creationId xmlns:a16="http://schemas.microsoft.com/office/drawing/2014/main" id="{669F9821-ED30-CE5D-63C0-41A54678E72A}"/>
                </a:ext>
              </a:extLst>
            </p:cNvPr>
            <p:cNvCxnSpPr>
              <a:cxnSpLocks/>
            </p:cNvCxnSpPr>
            <p:nvPr/>
          </p:nvCxnSpPr>
          <p:spPr>
            <a:xfrm>
              <a:off x="4406153" y="3385858"/>
              <a:ext cx="0" cy="9861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직선 연결선 590">
              <a:extLst>
                <a:ext uri="{FF2B5EF4-FFF2-40B4-BE49-F238E27FC236}">
                  <a16:creationId xmlns:a16="http://schemas.microsoft.com/office/drawing/2014/main" id="{10DEDAFE-FED9-1B38-B0CA-EFAC73496C68}"/>
                </a:ext>
              </a:extLst>
            </p:cNvPr>
            <p:cNvCxnSpPr>
              <a:cxnSpLocks/>
            </p:cNvCxnSpPr>
            <p:nvPr/>
          </p:nvCxnSpPr>
          <p:spPr>
            <a:xfrm>
              <a:off x="4407613" y="3385857"/>
              <a:ext cx="13445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직선 연결선 561">
              <a:extLst>
                <a:ext uri="{FF2B5EF4-FFF2-40B4-BE49-F238E27FC236}">
                  <a16:creationId xmlns:a16="http://schemas.microsoft.com/office/drawing/2014/main" id="{80FC38B2-0D0A-A8DD-42EB-F58DC02657C1}"/>
                </a:ext>
              </a:extLst>
            </p:cNvPr>
            <p:cNvCxnSpPr>
              <a:cxnSpLocks/>
            </p:cNvCxnSpPr>
            <p:nvPr/>
          </p:nvCxnSpPr>
          <p:spPr>
            <a:xfrm>
              <a:off x="4544446" y="2666022"/>
              <a:ext cx="0" cy="221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직선 연결선 562">
              <a:extLst>
                <a:ext uri="{FF2B5EF4-FFF2-40B4-BE49-F238E27FC236}">
                  <a16:creationId xmlns:a16="http://schemas.microsoft.com/office/drawing/2014/main" id="{69B2AD6E-BE24-2626-3617-3728660828EA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544446" y="2606688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9" name="그룹 563">
              <a:extLst>
                <a:ext uri="{FF2B5EF4-FFF2-40B4-BE49-F238E27FC236}">
                  <a16:creationId xmlns:a16="http://schemas.microsoft.com/office/drawing/2014/main" id="{F45FE29B-C7AB-7310-1300-37AF6A0AFCAF}"/>
                </a:ext>
              </a:extLst>
            </p:cNvPr>
            <p:cNvGrpSpPr/>
            <p:nvPr/>
          </p:nvGrpSpPr>
          <p:grpSpPr>
            <a:xfrm>
              <a:off x="4191698" y="2392781"/>
              <a:ext cx="544956" cy="252952"/>
              <a:chOff x="4226046" y="1897575"/>
              <a:chExt cx="544956" cy="252952"/>
            </a:xfrm>
          </p:grpSpPr>
          <p:sp>
            <p:nvSpPr>
              <p:cNvPr id="550" name="TextBox 549">
                <a:extLst>
                  <a:ext uri="{FF2B5EF4-FFF2-40B4-BE49-F238E27FC236}">
                    <a16:creationId xmlns:a16="http://schemas.microsoft.com/office/drawing/2014/main" id="{5A827816-DEAD-3E9D-BA32-733AA085FC91}"/>
                  </a:ext>
                </a:extLst>
              </p:cNvPr>
              <p:cNvSpPr txBox="1"/>
              <p:nvPr/>
            </p:nvSpPr>
            <p:spPr>
              <a:xfrm>
                <a:off x="422604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1" name="TextBox 550">
                <a:extLst>
                  <a:ext uri="{FF2B5EF4-FFF2-40B4-BE49-F238E27FC236}">
                    <a16:creationId xmlns:a16="http://schemas.microsoft.com/office/drawing/2014/main" id="{43E2B8FB-32CA-B1DE-1061-3C62A6E33D89}"/>
                  </a:ext>
                </a:extLst>
              </p:cNvPr>
              <p:cNvSpPr txBox="1"/>
              <p:nvPr/>
            </p:nvSpPr>
            <p:spPr>
              <a:xfrm>
                <a:off x="440203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52" name="직선 연결선 564">
              <a:extLst>
                <a:ext uri="{FF2B5EF4-FFF2-40B4-BE49-F238E27FC236}">
                  <a16:creationId xmlns:a16="http://schemas.microsoft.com/office/drawing/2014/main" id="{F9D62AE5-7CCB-4BA1-0ED5-2FEE1DB5A291}"/>
                </a:ext>
              </a:extLst>
            </p:cNvPr>
            <p:cNvCxnSpPr>
              <a:cxnSpLocks/>
            </p:cNvCxnSpPr>
            <p:nvPr/>
          </p:nvCxnSpPr>
          <p:spPr>
            <a:xfrm>
              <a:off x="4544446" y="3239562"/>
              <a:ext cx="901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" name="직사각형 566">
              <a:extLst>
                <a:ext uri="{FF2B5EF4-FFF2-40B4-BE49-F238E27FC236}">
                  <a16:creationId xmlns:a16="http://schemas.microsoft.com/office/drawing/2014/main" id="{7C430B8F-7962-A952-1648-2B0DB97B6535}"/>
                </a:ext>
              </a:extLst>
            </p:cNvPr>
            <p:cNvSpPr/>
            <p:nvPr/>
          </p:nvSpPr>
          <p:spPr>
            <a:xfrm rot="5400000">
              <a:off x="5072057" y="2928954"/>
              <a:ext cx="534819" cy="2930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Latch</a:t>
              </a:r>
              <a:endParaRPr lang="ko-KR" altLang="en-US" sz="14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554" name="직선 연결선 572">
              <a:extLst>
                <a:ext uri="{FF2B5EF4-FFF2-40B4-BE49-F238E27FC236}">
                  <a16:creationId xmlns:a16="http://schemas.microsoft.com/office/drawing/2014/main" id="{66798B79-1038-06B7-1E4A-59DD5318295D}"/>
                </a:ext>
              </a:extLst>
            </p:cNvPr>
            <p:cNvCxnSpPr>
              <a:cxnSpLocks/>
            </p:cNvCxnSpPr>
            <p:nvPr/>
          </p:nvCxnSpPr>
          <p:spPr>
            <a:xfrm>
              <a:off x="5347352" y="2628420"/>
              <a:ext cx="0" cy="170218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TextBox 554">
              <a:extLst>
                <a:ext uri="{FF2B5EF4-FFF2-40B4-BE49-F238E27FC236}">
                  <a16:creationId xmlns:a16="http://schemas.microsoft.com/office/drawing/2014/main" id="{2731A167-EFC7-5D17-A68F-BBAEE65C8FE7}"/>
                </a:ext>
              </a:extLst>
            </p:cNvPr>
            <p:cNvSpPr txBox="1"/>
            <p:nvPr/>
          </p:nvSpPr>
          <p:spPr>
            <a:xfrm>
              <a:off x="5231083" y="2413071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ON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6" name="사각형: 둥근 위쪽 모서리 575">
              <a:extLst>
                <a:ext uri="{FF2B5EF4-FFF2-40B4-BE49-F238E27FC236}">
                  <a16:creationId xmlns:a16="http://schemas.microsoft.com/office/drawing/2014/main" id="{F2AC4ED9-3A83-DF04-55ED-A1B9E8D7078A}"/>
                </a:ext>
              </a:extLst>
            </p:cNvPr>
            <p:cNvSpPr/>
            <p:nvPr/>
          </p:nvSpPr>
          <p:spPr>
            <a:xfrm>
              <a:off x="4723014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57" name="직선 연결선 577">
              <a:extLst>
                <a:ext uri="{FF2B5EF4-FFF2-40B4-BE49-F238E27FC236}">
                  <a16:creationId xmlns:a16="http://schemas.microsoft.com/office/drawing/2014/main" id="{15015C9A-1576-001B-73BD-AFE9A6B38E12}"/>
                </a:ext>
              </a:extLst>
            </p:cNvPr>
            <p:cNvCxnSpPr>
              <a:cxnSpLocks/>
            </p:cNvCxnSpPr>
            <p:nvPr/>
          </p:nvCxnSpPr>
          <p:spPr>
            <a:xfrm>
              <a:off x="4891510" y="3144830"/>
              <a:ext cx="0" cy="9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8" name="타원 578">
              <a:extLst>
                <a:ext uri="{FF2B5EF4-FFF2-40B4-BE49-F238E27FC236}">
                  <a16:creationId xmlns:a16="http://schemas.microsoft.com/office/drawing/2014/main" id="{62B9CED2-5BFD-E9D9-32BA-F8D96833A464}"/>
                </a:ext>
              </a:extLst>
            </p:cNvPr>
            <p:cNvSpPr/>
            <p:nvPr/>
          </p:nvSpPr>
          <p:spPr>
            <a:xfrm>
              <a:off x="4864468" y="3207086"/>
              <a:ext cx="54091" cy="540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9" name="타원 557">
              <a:extLst>
                <a:ext uri="{FF2B5EF4-FFF2-40B4-BE49-F238E27FC236}">
                  <a16:creationId xmlns:a16="http://schemas.microsoft.com/office/drawing/2014/main" id="{B4809990-A3F8-29CA-EC58-89ED16678A27}"/>
                </a:ext>
              </a:extLst>
            </p:cNvPr>
            <p:cNvSpPr/>
            <p:nvPr/>
          </p:nvSpPr>
          <p:spPr>
            <a:xfrm>
              <a:off x="4513966" y="3004712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60" name="타원 558">
              <a:extLst>
                <a:ext uri="{FF2B5EF4-FFF2-40B4-BE49-F238E27FC236}">
                  <a16:creationId xmlns:a16="http://schemas.microsoft.com/office/drawing/2014/main" id="{1AF02232-7729-B207-4C74-814BBD706FDA}"/>
                </a:ext>
              </a:extLst>
            </p:cNvPr>
            <p:cNvSpPr/>
            <p:nvPr/>
          </p:nvSpPr>
          <p:spPr>
            <a:xfrm>
              <a:off x="4513966" y="2820800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561" name="그룹 440">
              <a:extLst>
                <a:ext uri="{FF2B5EF4-FFF2-40B4-BE49-F238E27FC236}">
                  <a16:creationId xmlns:a16="http://schemas.microsoft.com/office/drawing/2014/main" id="{7F970D7C-F4EE-93B8-5CB0-00ED2B674EFB}"/>
                </a:ext>
              </a:extLst>
            </p:cNvPr>
            <p:cNvGrpSpPr/>
            <p:nvPr/>
          </p:nvGrpSpPr>
          <p:grpSpPr>
            <a:xfrm>
              <a:off x="3626803" y="3940649"/>
              <a:ext cx="552896" cy="237564"/>
              <a:chOff x="4226046" y="1912963"/>
              <a:chExt cx="552896" cy="237564"/>
            </a:xfrm>
          </p:grpSpPr>
          <p:sp>
            <p:nvSpPr>
              <p:cNvPr id="562" name="TextBox 561">
                <a:extLst>
                  <a:ext uri="{FF2B5EF4-FFF2-40B4-BE49-F238E27FC236}">
                    <a16:creationId xmlns:a16="http://schemas.microsoft.com/office/drawing/2014/main" id="{9362BF73-8801-3670-83E0-5358AF367B6A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BA63118C-D2A1-2BAD-F7D6-F338D3A8FF8F}"/>
                  </a:ext>
                </a:extLst>
              </p:cNvPr>
              <p:cNvSpPr txBox="1"/>
              <p:nvPr/>
            </p:nvSpPr>
            <p:spPr>
              <a:xfrm>
                <a:off x="440997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PASS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64" name="직선 연결선 2">
              <a:extLst>
                <a:ext uri="{FF2B5EF4-FFF2-40B4-BE49-F238E27FC236}">
                  <a16:creationId xmlns:a16="http://schemas.microsoft.com/office/drawing/2014/main" id="{4CC4A0DC-7972-2937-98BF-AA57CF1982D9}"/>
                </a:ext>
              </a:extLst>
            </p:cNvPr>
            <p:cNvCxnSpPr>
              <a:cxnSpLocks/>
              <a:stCxn id="559" idx="4"/>
            </p:cNvCxnSpPr>
            <p:nvPr/>
          </p:nvCxnSpPr>
          <p:spPr>
            <a:xfrm>
              <a:off x="4544446" y="3065672"/>
              <a:ext cx="0" cy="15636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5" name="그룹 585">
              <a:extLst>
                <a:ext uri="{FF2B5EF4-FFF2-40B4-BE49-F238E27FC236}">
                  <a16:creationId xmlns:a16="http://schemas.microsoft.com/office/drawing/2014/main" id="{90DA6521-0D25-C40C-72EB-F043668DE962}"/>
                </a:ext>
              </a:extLst>
            </p:cNvPr>
            <p:cNvGrpSpPr/>
            <p:nvPr/>
          </p:nvGrpSpPr>
          <p:grpSpPr>
            <a:xfrm rot="16200000">
              <a:off x="4187731" y="3960874"/>
              <a:ext cx="285375" cy="151469"/>
              <a:chOff x="6995826" y="1376806"/>
              <a:chExt cx="1464595" cy="1280243"/>
            </a:xfrm>
          </p:grpSpPr>
          <p:cxnSp>
            <p:nvCxnSpPr>
              <p:cNvPr id="566" name="직선 연결선 591">
                <a:extLst>
                  <a:ext uri="{FF2B5EF4-FFF2-40B4-BE49-F238E27FC236}">
                    <a16:creationId xmlns:a16="http://schemas.microsoft.com/office/drawing/2014/main" id="{D2B64BC2-A0E5-025F-E03A-134D213BC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직선 연결선 592">
                <a:extLst>
                  <a:ext uri="{FF2B5EF4-FFF2-40B4-BE49-F238E27FC236}">
                    <a16:creationId xmlns:a16="http://schemas.microsoft.com/office/drawing/2014/main" id="{CAC3D3A0-4F8C-E27F-F913-D100A0B451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직선 연결선 593">
                <a:extLst>
                  <a:ext uri="{FF2B5EF4-FFF2-40B4-BE49-F238E27FC236}">
                    <a16:creationId xmlns:a16="http://schemas.microsoft.com/office/drawing/2014/main" id="{45D5A26F-3220-AAE1-371F-75DAC020C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직선 연결선 594">
                <a:extLst>
                  <a:ext uri="{FF2B5EF4-FFF2-40B4-BE49-F238E27FC236}">
                    <a16:creationId xmlns:a16="http://schemas.microsoft.com/office/drawing/2014/main" id="{7DA13CF9-4C6C-9280-B773-826DBDC451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직선 연결선 595">
                <a:extLst>
                  <a:ext uri="{FF2B5EF4-FFF2-40B4-BE49-F238E27FC236}">
                    <a16:creationId xmlns:a16="http://schemas.microsoft.com/office/drawing/2014/main" id="{018E63C3-7FA1-A513-9EB3-9127239D6E3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78506" y="2375134"/>
                <a:ext cx="0" cy="56383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직선 연결선 596">
                <a:extLst>
                  <a:ext uri="{FF2B5EF4-FFF2-40B4-BE49-F238E27FC236}">
                    <a16:creationId xmlns:a16="http://schemas.microsoft.com/office/drawing/2014/main" id="{660E2AE2-887D-747D-CA12-1F657B8A9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직선 연결선 597">
                <a:extLst>
                  <a:ext uri="{FF2B5EF4-FFF2-40B4-BE49-F238E27FC236}">
                    <a16:creationId xmlns:a16="http://schemas.microsoft.com/office/drawing/2014/main" id="{F9283D11-8F56-8EB9-2416-762AD069CE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3" name="그룹 440">
              <a:extLst>
                <a:ext uri="{FF2B5EF4-FFF2-40B4-BE49-F238E27FC236}">
                  <a16:creationId xmlns:a16="http://schemas.microsoft.com/office/drawing/2014/main" id="{0F7B5860-FAB6-41DD-636C-FA8B221F8893}"/>
                </a:ext>
              </a:extLst>
            </p:cNvPr>
            <p:cNvGrpSpPr/>
            <p:nvPr/>
          </p:nvGrpSpPr>
          <p:grpSpPr>
            <a:xfrm>
              <a:off x="3677362" y="3653568"/>
              <a:ext cx="533844" cy="237564"/>
              <a:chOff x="4226046" y="1912963"/>
              <a:chExt cx="533844" cy="237564"/>
            </a:xfrm>
          </p:grpSpPr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7AE73935-610C-2A32-3DCD-D9FE95534236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6B96B903-C38E-B261-5ABB-776CF0D04A0B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76" name="직선 연결선 595">
              <a:extLst>
                <a:ext uri="{FF2B5EF4-FFF2-40B4-BE49-F238E27FC236}">
                  <a16:creationId xmlns:a16="http://schemas.microsoft.com/office/drawing/2014/main" id="{6F3927C0-594F-E391-16CB-E87A5A409C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13923" y="4026627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직선 연결선 650">
              <a:extLst>
                <a:ext uri="{FF2B5EF4-FFF2-40B4-BE49-F238E27FC236}">
                  <a16:creationId xmlns:a16="http://schemas.microsoft.com/office/drawing/2014/main" id="{4D9FA68B-9F0F-9331-E7C9-A4A57321E18F}"/>
                </a:ext>
              </a:extLst>
            </p:cNvPr>
            <p:cNvCxnSpPr>
              <a:cxnSpLocks/>
            </p:cNvCxnSpPr>
            <p:nvPr/>
          </p:nvCxnSpPr>
          <p:spPr>
            <a:xfrm rot="18900000" flipV="1">
              <a:off x="4478318" y="2907471"/>
              <a:ext cx="0" cy="122952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9" name="사각형: 둥근 위쪽 모서리 853">
              <a:extLst>
                <a:ext uri="{FF2B5EF4-FFF2-40B4-BE49-F238E27FC236}">
                  <a16:creationId xmlns:a16="http://schemas.microsoft.com/office/drawing/2014/main" id="{E5127BCC-5795-D0F8-1956-AEE2785F12BA}"/>
                </a:ext>
              </a:extLst>
            </p:cNvPr>
            <p:cNvSpPr/>
            <p:nvPr/>
          </p:nvSpPr>
          <p:spPr>
            <a:xfrm>
              <a:off x="4722917" y="2865766"/>
              <a:ext cx="347468" cy="277032"/>
            </a:xfrm>
            <a:prstGeom prst="round2SameRect">
              <a:avLst>
                <a:gd name="adj1" fmla="val 0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81" name="그룹 585">
              <a:extLst>
                <a:ext uri="{FF2B5EF4-FFF2-40B4-BE49-F238E27FC236}">
                  <a16:creationId xmlns:a16="http://schemas.microsoft.com/office/drawing/2014/main" id="{59DC2109-BCDB-1D55-3733-72544A3473E6}"/>
                </a:ext>
              </a:extLst>
            </p:cNvPr>
            <p:cNvGrpSpPr/>
            <p:nvPr/>
          </p:nvGrpSpPr>
          <p:grpSpPr>
            <a:xfrm rot="16200000">
              <a:off x="4214600" y="3694854"/>
              <a:ext cx="231636" cy="151469"/>
              <a:chOff x="6995826" y="1376806"/>
              <a:chExt cx="1188795" cy="1280239"/>
            </a:xfrm>
          </p:grpSpPr>
          <p:cxnSp>
            <p:nvCxnSpPr>
              <p:cNvPr id="582" name="직선 연결선 591">
                <a:extLst>
                  <a:ext uri="{FF2B5EF4-FFF2-40B4-BE49-F238E27FC236}">
                    <a16:creationId xmlns:a16="http://schemas.microsoft.com/office/drawing/2014/main" id="{4DE7C4F5-0AF1-297B-6C67-139F13E5E5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직선 연결선 592">
                <a:extLst>
                  <a:ext uri="{FF2B5EF4-FFF2-40B4-BE49-F238E27FC236}">
                    <a16:creationId xmlns:a16="http://schemas.microsoft.com/office/drawing/2014/main" id="{F4210C03-5760-055E-821E-2E6A92D0B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직선 연결선 593">
                <a:extLst>
                  <a:ext uri="{FF2B5EF4-FFF2-40B4-BE49-F238E27FC236}">
                    <a16:creationId xmlns:a16="http://schemas.microsoft.com/office/drawing/2014/main" id="{1195D165-B9A1-95F7-7850-1AB72E5EBF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직선 연결선 594">
                <a:extLst>
                  <a:ext uri="{FF2B5EF4-FFF2-40B4-BE49-F238E27FC236}">
                    <a16:creationId xmlns:a16="http://schemas.microsoft.com/office/drawing/2014/main" id="{20679C23-BCCA-BB5A-81DD-698601FFCE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직선 연결선 595">
                <a:extLst>
                  <a:ext uri="{FF2B5EF4-FFF2-40B4-BE49-F238E27FC236}">
                    <a16:creationId xmlns:a16="http://schemas.microsoft.com/office/drawing/2014/main" id="{098881F9-B791-FF10-7D6F-8ED096B853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589" y="2657041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직선 연결선 596">
                <a:extLst>
                  <a:ext uri="{FF2B5EF4-FFF2-40B4-BE49-F238E27FC236}">
                    <a16:creationId xmlns:a16="http://schemas.microsoft.com/office/drawing/2014/main" id="{B599DBB3-99EF-3FE0-315B-3A233721A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직선 연결선 597">
                <a:extLst>
                  <a:ext uri="{FF2B5EF4-FFF2-40B4-BE49-F238E27FC236}">
                    <a16:creationId xmlns:a16="http://schemas.microsoft.com/office/drawing/2014/main" id="{6DA891D8-6746-F49C-17F4-5267487648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9" name="직선 연결선 595">
              <a:extLst>
                <a:ext uri="{FF2B5EF4-FFF2-40B4-BE49-F238E27FC236}">
                  <a16:creationId xmlns:a16="http://schemas.microsoft.com/office/drawing/2014/main" id="{14B880DB-7524-2CC6-8282-CA9EEA7A9B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13923" y="3735622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직선 연결선 586">
              <a:extLst>
                <a:ext uri="{FF2B5EF4-FFF2-40B4-BE49-F238E27FC236}">
                  <a16:creationId xmlns:a16="http://schemas.microsoft.com/office/drawing/2014/main" id="{51613C61-3556-CD7B-4FE7-AD763E83B5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07741" y="4354835"/>
              <a:ext cx="0" cy="13962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1" name="직사각형 587">
              <a:extLst>
                <a:ext uri="{FF2B5EF4-FFF2-40B4-BE49-F238E27FC236}">
                  <a16:creationId xmlns:a16="http://schemas.microsoft.com/office/drawing/2014/main" id="{1839D117-F9F1-4F0B-9F03-3D406BD26459}"/>
                </a:ext>
              </a:extLst>
            </p:cNvPr>
            <p:cNvSpPr/>
            <p:nvPr/>
          </p:nvSpPr>
          <p:spPr>
            <a:xfrm rot="5400000">
              <a:off x="4373543" y="4243267"/>
              <a:ext cx="77332" cy="523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1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94" name="사각형: 둥근 모서리 554">
              <a:extLst>
                <a:ext uri="{FF2B5EF4-FFF2-40B4-BE49-F238E27FC236}">
                  <a16:creationId xmlns:a16="http://schemas.microsoft.com/office/drawing/2014/main" id="{0E1A41A9-DF44-B2FD-EBC5-982841EB5CE2}"/>
                </a:ext>
              </a:extLst>
            </p:cNvPr>
            <p:cNvSpPr/>
            <p:nvPr/>
          </p:nvSpPr>
          <p:spPr>
            <a:xfrm>
              <a:off x="5845107" y="2420242"/>
              <a:ext cx="1631829" cy="2209095"/>
            </a:xfrm>
            <a:prstGeom prst="roundRect">
              <a:avLst>
                <a:gd name="adj" fmla="val 447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95" name="직사각형 588">
              <a:extLst>
                <a:ext uri="{FF2B5EF4-FFF2-40B4-BE49-F238E27FC236}">
                  <a16:creationId xmlns:a16="http://schemas.microsoft.com/office/drawing/2014/main" id="{E581EF27-F54C-C7DF-A981-E16DD7DF920D}"/>
                </a:ext>
              </a:extLst>
            </p:cNvPr>
            <p:cNvSpPr/>
            <p:nvPr/>
          </p:nvSpPr>
          <p:spPr>
            <a:xfrm rot="5400000">
              <a:off x="6142668" y="3437493"/>
              <a:ext cx="264740" cy="264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050" b="1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596" name="직선 연결선 589">
              <a:extLst>
                <a:ext uri="{FF2B5EF4-FFF2-40B4-BE49-F238E27FC236}">
                  <a16:creationId xmlns:a16="http://schemas.microsoft.com/office/drawing/2014/main" id="{CA35CE19-C561-8EDE-F5EE-AA8B1C351011}"/>
                </a:ext>
              </a:extLst>
            </p:cNvPr>
            <p:cNvCxnSpPr>
              <a:cxnSpLocks/>
            </p:cNvCxnSpPr>
            <p:nvPr/>
          </p:nvCxnSpPr>
          <p:spPr>
            <a:xfrm>
              <a:off x="6268189" y="3385858"/>
              <a:ext cx="0" cy="9861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직선 연결선 590">
              <a:extLst>
                <a:ext uri="{FF2B5EF4-FFF2-40B4-BE49-F238E27FC236}">
                  <a16:creationId xmlns:a16="http://schemas.microsoft.com/office/drawing/2014/main" id="{AA5826B7-1C08-1AB3-F998-06AC7A7B65A3}"/>
                </a:ext>
              </a:extLst>
            </p:cNvPr>
            <p:cNvCxnSpPr>
              <a:cxnSpLocks/>
            </p:cNvCxnSpPr>
            <p:nvPr/>
          </p:nvCxnSpPr>
          <p:spPr>
            <a:xfrm>
              <a:off x="6269649" y="3385857"/>
              <a:ext cx="13445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직선 연결선 561">
              <a:extLst>
                <a:ext uri="{FF2B5EF4-FFF2-40B4-BE49-F238E27FC236}">
                  <a16:creationId xmlns:a16="http://schemas.microsoft.com/office/drawing/2014/main" id="{4D7C9001-8267-1189-CE7E-949B4489800C}"/>
                </a:ext>
              </a:extLst>
            </p:cNvPr>
            <p:cNvCxnSpPr>
              <a:cxnSpLocks/>
            </p:cNvCxnSpPr>
            <p:nvPr/>
          </p:nvCxnSpPr>
          <p:spPr>
            <a:xfrm>
              <a:off x="6406482" y="2666022"/>
              <a:ext cx="0" cy="221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직선 연결선 562">
              <a:extLst>
                <a:ext uri="{FF2B5EF4-FFF2-40B4-BE49-F238E27FC236}">
                  <a16:creationId xmlns:a16="http://schemas.microsoft.com/office/drawing/2014/main" id="{FD0C2491-A0BA-2681-C5A0-07DD62B1886C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406482" y="2606688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0" name="그룹 563">
              <a:extLst>
                <a:ext uri="{FF2B5EF4-FFF2-40B4-BE49-F238E27FC236}">
                  <a16:creationId xmlns:a16="http://schemas.microsoft.com/office/drawing/2014/main" id="{B9CD2AEE-024F-15F7-2C02-A1EF33D2F2DA}"/>
                </a:ext>
              </a:extLst>
            </p:cNvPr>
            <p:cNvGrpSpPr/>
            <p:nvPr/>
          </p:nvGrpSpPr>
          <p:grpSpPr>
            <a:xfrm>
              <a:off x="6053734" y="2392781"/>
              <a:ext cx="544956" cy="252952"/>
              <a:chOff x="4226046" y="1897575"/>
              <a:chExt cx="544956" cy="252952"/>
            </a:xfrm>
          </p:grpSpPr>
          <p:sp>
            <p:nvSpPr>
              <p:cNvPr id="601" name="TextBox 600">
                <a:extLst>
                  <a:ext uri="{FF2B5EF4-FFF2-40B4-BE49-F238E27FC236}">
                    <a16:creationId xmlns:a16="http://schemas.microsoft.com/office/drawing/2014/main" id="{E527F0B2-EAD5-C9E4-0A15-CE7CD2955374}"/>
                  </a:ext>
                </a:extLst>
              </p:cNvPr>
              <p:cNvSpPr txBox="1"/>
              <p:nvPr/>
            </p:nvSpPr>
            <p:spPr>
              <a:xfrm>
                <a:off x="422604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2" name="TextBox 601">
                <a:extLst>
                  <a:ext uri="{FF2B5EF4-FFF2-40B4-BE49-F238E27FC236}">
                    <a16:creationId xmlns:a16="http://schemas.microsoft.com/office/drawing/2014/main" id="{2427F0AA-52CD-2F5E-F664-9DD52183247B}"/>
                  </a:ext>
                </a:extLst>
              </p:cNvPr>
              <p:cNvSpPr txBox="1"/>
              <p:nvPr/>
            </p:nvSpPr>
            <p:spPr>
              <a:xfrm>
                <a:off x="440203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03" name="직선 연결선 564">
              <a:extLst>
                <a:ext uri="{FF2B5EF4-FFF2-40B4-BE49-F238E27FC236}">
                  <a16:creationId xmlns:a16="http://schemas.microsoft.com/office/drawing/2014/main" id="{065A5507-707F-723A-E5CB-52A86B31FEAC}"/>
                </a:ext>
              </a:extLst>
            </p:cNvPr>
            <p:cNvCxnSpPr>
              <a:cxnSpLocks/>
            </p:cNvCxnSpPr>
            <p:nvPr/>
          </p:nvCxnSpPr>
          <p:spPr>
            <a:xfrm>
              <a:off x="6406482" y="3239562"/>
              <a:ext cx="901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4" name="직사각형 566">
              <a:extLst>
                <a:ext uri="{FF2B5EF4-FFF2-40B4-BE49-F238E27FC236}">
                  <a16:creationId xmlns:a16="http://schemas.microsoft.com/office/drawing/2014/main" id="{FB63DD10-8CA2-F51E-0648-9D0936F5D3C8}"/>
                </a:ext>
              </a:extLst>
            </p:cNvPr>
            <p:cNvSpPr/>
            <p:nvPr/>
          </p:nvSpPr>
          <p:spPr>
            <a:xfrm rot="5400000">
              <a:off x="6934093" y="2928954"/>
              <a:ext cx="534819" cy="2930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Latch</a:t>
              </a:r>
              <a:endParaRPr lang="ko-KR" altLang="en-US" sz="14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605" name="직선 연결선 572">
              <a:extLst>
                <a:ext uri="{FF2B5EF4-FFF2-40B4-BE49-F238E27FC236}">
                  <a16:creationId xmlns:a16="http://schemas.microsoft.com/office/drawing/2014/main" id="{753EE0A3-78F5-6DF9-31A1-2E8F3D4DF207}"/>
                </a:ext>
              </a:extLst>
            </p:cNvPr>
            <p:cNvCxnSpPr>
              <a:cxnSpLocks/>
            </p:cNvCxnSpPr>
            <p:nvPr/>
          </p:nvCxnSpPr>
          <p:spPr>
            <a:xfrm>
              <a:off x="7209388" y="2628420"/>
              <a:ext cx="0" cy="170218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extBox 605">
              <a:extLst>
                <a:ext uri="{FF2B5EF4-FFF2-40B4-BE49-F238E27FC236}">
                  <a16:creationId xmlns:a16="http://schemas.microsoft.com/office/drawing/2014/main" id="{C7A20498-68CA-C338-50BA-33D8A848098E}"/>
                </a:ext>
              </a:extLst>
            </p:cNvPr>
            <p:cNvSpPr txBox="1"/>
            <p:nvPr/>
          </p:nvSpPr>
          <p:spPr>
            <a:xfrm>
              <a:off x="7007394" y="2413071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OFF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7" name="사각형: 둥근 위쪽 모서리 575">
              <a:extLst>
                <a:ext uri="{FF2B5EF4-FFF2-40B4-BE49-F238E27FC236}">
                  <a16:creationId xmlns:a16="http://schemas.microsoft.com/office/drawing/2014/main" id="{754BD726-A993-041C-2AA5-BE419400F79A}"/>
                </a:ext>
              </a:extLst>
            </p:cNvPr>
            <p:cNvSpPr/>
            <p:nvPr/>
          </p:nvSpPr>
          <p:spPr>
            <a:xfrm>
              <a:off x="6585050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08" name="직선 연결선 577">
              <a:extLst>
                <a:ext uri="{FF2B5EF4-FFF2-40B4-BE49-F238E27FC236}">
                  <a16:creationId xmlns:a16="http://schemas.microsoft.com/office/drawing/2014/main" id="{86E6A483-23D7-76BF-7A3D-A07F10DF83B8}"/>
                </a:ext>
              </a:extLst>
            </p:cNvPr>
            <p:cNvCxnSpPr>
              <a:cxnSpLocks/>
            </p:cNvCxnSpPr>
            <p:nvPr/>
          </p:nvCxnSpPr>
          <p:spPr>
            <a:xfrm>
              <a:off x="6753546" y="3144830"/>
              <a:ext cx="0" cy="9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9" name="타원 578">
              <a:extLst>
                <a:ext uri="{FF2B5EF4-FFF2-40B4-BE49-F238E27FC236}">
                  <a16:creationId xmlns:a16="http://schemas.microsoft.com/office/drawing/2014/main" id="{C08330C0-A205-91BE-E447-78965553052E}"/>
                </a:ext>
              </a:extLst>
            </p:cNvPr>
            <p:cNvSpPr/>
            <p:nvPr/>
          </p:nvSpPr>
          <p:spPr>
            <a:xfrm>
              <a:off x="6726504" y="3207086"/>
              <a:ext cx="54091" cy="540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0" name="타원 557">
              <a:extLst>
                <a:ext uri="{FF2B5EF4-FFF2-40B4-BE49-F238E27FC236}">
                  <a16:creationId xmlns:a16="http://schemas.microsoft.com/office/drawing/2014/main" id="{F124DE4E-63B3-4D9C-CC44-7C4007A2BB0E}"/>
                </a:ext>
              </a:extLst>
            </p:cNvPr>
            <p:cNvSpPr/>
            <p:nvPr/>
          </p:nvSpPr>
          <p:spPr>
            <a:xfrm>
              <a:off x="6376002" y="3004712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1" name="타원 558">
              <a:extLst>
                <a:ext uri="{FF2B5EF4-FFF2-40B4-BE49-F238E27FC236}">
                  <a16:creationId xmlns:a16="http://schemas.microsoft.com/office/drawing/2014/main" id="{618B024C-BBCA-5634-4AE8-794613A73D4F}"/>
                </a:ext>
              </a:extLst>
            </p:cNvPr>
            <p:cNvSpPr/>
            <p:nvPr/>
          </p:nvSpPr>
          <p:spPr>
            <a:xfrm>
              <a:off x="6376002" y="2820800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2" name="TextBox 611">
              <a:extLst>
                <a:ext uri="{FF2B5EF4-FFF2-40B4-BE49-F238E27FC236}">
                  <a16:creationId xmlns:a16="http://schemas.microsoft.com/office/drawing/2014/main" id="{D65F844C-F9BC-3BBF-5616-6BE1BF60A5BD}"/>
                </a:ext>
              </a:extLst>
            </p:cNvPr>
            <p:cNvSpPr txBox="1"/>
            <p:nvPr/>
          </p:nvSpPr>
          <p:spPr>
            <a:xfrm>
              <a:off x="5755419" y="3940649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en-US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3" name="직선 연결선 2">
              <a:extLst>
                <a:ext uri="{FF2B5EF4-FFF2-40B4-BE49-F238E27FC236}">
                  <a16:creationId xmlns:a16="http://schemas.microsoft.com/office/drawing/2014/main" id="{40E70CE5-2680-1338-AF73-A3F60B11B4CC}"/>
                </a:ext>
              </a:extLst>
            </p:cNvPr>
            <p:cNvCxnSpPr>
              <a:cxnSpLocks/>
              <a:stCxn id="610" idx="4"/>
            </p:cNvCxnSpPr>
            <p:nvPr/>
          </p:nvCxnSpPr>
          <p:spPr>
            <a:xfrm>
              <a:off x="6406482" y="3065672"/>
              <a:ext cx="0" cy="15636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4" name="그룹 585">
              <a:extLst>
                <a:ext uri="{FF2B5EF4-FFF2-40B4-BE49-F238E27FC236}">
                  <a16:creationId xmlns:a16="http://schemas.microsoft.com/office/drawing/2014/main" id="{97744882-4A30-9AFF-C325-23794DD86913}"/>
                </a:ext>
              </a:extLst>
            </p:cNvPr>
            <p:cNvGrpSpPr/>
            <p:nvPr/>
          </p:nvGrpSpPr>
          <p:grpSpPr>
            <a:xfrm rot="16200000">
              <a:off x="6049767" y="3960874"/>
              <a:ext cx="285375" cy="151469"/>
              <a:chOff x="6995826" y="1376806"/>
              <a:chExt cx="1464595" cy="1280243"/>
            </a:xfrm>
          </p:grpSpPr>
          <p:cxnSp>
            <p:nvCxnSpPr>
              <p:cNvPr id="615" name="직선 연결선 591">
                <a:extLst>
                  <a:ext uri="{FF2B5EF4-FFF2-40B4-BE49-F238E27FC236}">
                    <a16:creationId xmlns:a16="http://schemas.microsoft.com/office/drawing/2014/main" id="{F7351DED-D523-76EB-CFE6-548EC01533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6" name="직선 연결선 592">
                <a:extLst>
                  <a:ext uri="{FF2B5EF4-FFF2-40B4-BE49-F238E27FC236}">
                    <a16:creationId xmlns:a16="http://schemas.microsoft.com/office/drawing/2014/main" id="{CC51519A-0F64-40DA-3E95-4E00BA0728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7" name="직선 연결선 593">
                <a:extLst>
                  <a:ext uri="{FF2B5EF4-FFF2-40B4-BE49-F238E27FC236}">
                    <a16:creationId xmlns:a16="http://schemas.microsoft.com/office/drawing/2014/main" id="{884321CC-172C-DAB7-929C-8B21AE11B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8" name="직선 연결선 594">
                <a:extLst>
                  <a:ext uri="{FF2B5EF4-FFF2-40B4-BE49-F238E27FC236}">
                    <a16:creationId xmlns:a16="http://schemas.microsoft.com/office/drawing/2014/main" id="{71980FFB-1E2E-2521-398C-32571FD79A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9" name="직선 연결선 595">
                <a:extLst>
                  <a:ext uri="{FF2B5EF4-FFF2-40B4-BE49-F238E27FC236}">
                    <a16:creationId xmlns:a16="http://schemas.microsoft.com/office/drawing/2014/main" id="{7ED1FDD0-E8B6-46CC-4C84-BF743820BFF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78506" y="2375134"/>
                <a:ext cx="0" cy="56383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직선 연결선 596">
                <a:extLst>
                  <a:ext uri="{FF2B5EF4-FFF2-40B4-BE49-F238E27FC236}">
                    <a16:creationId xmlns:a16="http://schemas.microsoft.com/office/drawing/2014/main" id="{28416E53-116B-626D-234B-6FF328FA22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직선 연결선 597">
                <a:extLst>
                  <a:ext uri="{FF2B5EF4-FFF2-40B4-BE49-F238E27FC236}">
                    <a16:creationId xmlns:a16="http://schemas.microsoft.com/office/drawing/2014/main" id="{3F72B49E-97F1-4D34-F7B8-207A3921B5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22" name="TextBox 621">
              <a:extLst>
                <a:ext uri="{FF2B5EF4-FFF2-40B4-BE49-F238E27FC236}">
                  <a16:creationId xmlns:a16="http://schemas.microsoft.com/office/drawing/2014/main" id="{3D786DF3-E1BF-D982-8FE0-D8C0B23C44AF}"/>
                </a:ext>
              </a:extLst>
            </p:cNvPr>
            <p:cNvSpPr txBox="1"/>
            <p:nvPr/>
          </p:nvSpPr>
          <p:spPr>
            <a:xfrm>
              <a:off x="5755419" y="3653568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23" name="직선 연결선 595">
              <a:extLst>
                <a:ext uri="{FF2B5EF4-FFF2-40B4-BE49-F238E27FC236}">
                  <a16:creationId xmlns:a16="http://schemas.microsoft.com/office/drawing/2014/main" id="{B0B461F3-2BDA-1E2D-53F8-382E94D357D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75959" y="4026627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직선 연결선 650">
              <a:extLst>
                <a:ext uri="{FF2B5EF4-FFF2-40B4-BE49-F238E27FC236}">
                  <a16:creationId xmlns:a16="http://schemas.microsoft.com/office/drawing/2014/main" id="{C9223730-4D6D-259E-B3C4-438AD39E51CE}"/>
                </a:ext>
              </a:extLst>
            </p:cNvPr>
            <p:cNvCxnSpPr>
              <a:cxnSpLocks/>
            </p:cNvCxnSpPr>
            <p:nvPr/>
          </p:nvCxnSpPr>
          <p:spPr>
            <a:xfrm rot="18900000" flipV="1">
              <a:off x="6340354" y="2907471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5" name="사각형: 둥근 위쪽 모서리 576">
              <a:extLst>
                <a:ext uri="{FF2B5EF4-FFF2-40B4-BE49-F238E27FC236}">
                  <a16:creationId xmlns:a16="http://schemas.microsoft.com/office/drawing/2014/main" id="{D305CAF2-84A2-AE93-7B7E-0B73351C78ED}"/>
                </a:ext>
              </a:extLst>
            </p:cNvPr>
            <p:cNvSpPr/>
            <p:nvPr/>
          </p:nvSpPr>
          <p:spPr>
            <a:xfrm>
              <a:off x="6585050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26" name="그룹 585">
              <a:extLst>
                <a:ext uri="{FF2B5EF4-FFF2-40B4-BE49-F238E27FC236}">
                  <a16:creationId xmlns:a16="http://schemas.microsoft.com/office/drawing/2014/main" id="{4C5D0906-3075-E4C3-710C-FB2AF8AA01FE}"/>
                </a:ext>
              </a:extLst>
            </p:cNvPr>
            <p:cNvGrpSpPr/>
            <p:nvPr/>
          </p:nvGrpSpPr>
          <p:grpSpPr>
            <a:xfrm rot="16200000">
              <a:off x="6076636" y="3694854"/>
              <a:ext cx="231636" cy="151469"/>
              <a:chOff x="6995826" y="1376806"/>
              <a:chExt cx="1188795" cy="1280239"/>
            </a:xfrm>
          </p:grpSpPr>
          <p:cxnSp>
            <p:nvCxnSpPr>
              <p:cNvPr id="627" name="직선 연결선 591">
                <a:extLst>
                  <a:ext uri="{FF2B5EF4-FFF2-40B4-BE49-F238E27FC236}">
                    <a16:creationId xmlns:a16="http://schemas.microsoft.com/office/drawing/2014/main" id="{259EFCF0-2ECB-F7C5-8B4D-CDC8DC5A4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8" name="직선 연결선 592">
                <a:extLst>
                  <a:ext uri="{FF2B5EF4-FFF2-40B4-BE49-F238E27FC236}">
                    <a16:creationId xmlns:a16="http://schemas.microsoft.com/office/drawing/2014/main" id="{FD6A828B-6635-ECBC-AEA1-D80331AFE8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9" name="직선 연결선 593">
                <a:extLst>
                  <a:ext uri="{FF2B5EF4-FFF2-40B4-BE49-F238E27FC236}">
                    <a16:creationId xmlns:a16="http://schemas.microsoft.com/office/drawing/2014/main" id="{3A16F21E-37F9-B3CD-9281-AEB97B7127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직선 연결선 594">
                <a:extLst>
                  <a:ext uri="{FF2B5EF4-FFF2-40B4-BE49-F238E27FC236}">
                    <a16:creationId xmlns:a16="http://schemas.microsoft.com/office/drawing/2014/main" id="{9346181B-7E87-543E-4FFF-A27ADA4F0D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직선 연결선 595">
                <a:extLst>
                  <a:ext uri="{FF2B5EF4-FFF2-40B4-BE49-F238E27FC236}">
                    <a16:creationId xmlns:a16="http://schemas.microsoft.com/office/drawing/2014/main" id="{E6C1CC15-75C1-24F9-6759-CADE9024C3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589" y="2657041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직선 연결선 596">
                <a:extLst>
                  <a:ext uri="{FF2B5EF4-FFF2-40B4-BE49-F238E27FC236}">
                    <a16:creationId xmlns:a16="http://schemas.microsoft.com/office/drawing/2014/main" id="{8BD64DE0-5095-C0F8-5901-B17036A26A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직선 연결선 597">
                <a:extLst>
                  <a:ext uri="{FF2B5EF4-FFF2-40B4-BE49-F238E27FC236}">
                    <a16:creationId xmlns:a16="http://schemas.microsoft.com/office/drawing/2014/main" id="{2FD20AAE-C34B-10F4-D155-E803CCDEA4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4" name="직선 연결선 595">
              <a:extLst>
                <a:ext uri="{FF2B5EF4-FFF2-40B4-BE49-F238E27FC236}">
                  <a16:creationId xmlns:a16="http://schemas.microsoft.com/office/drawing/2014/main" id="{F300AF45-A02D-D357-59D5-D0F32095409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75959" y="3735622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직선 연결선 586">
              <a:extLst>
                <a:ext uri="{FF2B5EF4-FFF2-40B4-BE49-F238E27FC236}">
                  <a16:creationId xmlns:a16="http://schemas.microsoft.com/office/drawing/2014/main" id="{5CD70C89-EF03-8457-CF0D-08473C965C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9777" y="4354835"/>
              <a:ext cx="0" cy="13962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6" name="직사각형 587">
              <a:extLst>
                <a:ext uri="{FF2B5EF4-FFF2-40B4-BE49-F238E27FC236}">
                  <a16:creationId xmlns:a16="http://schemas.microsoft.com/office/drawing/2014/main" id="{D6F0C94C-E75B-D722-DA9F-2B127CF79B39}"/>
                </a:ext>
              </a:extLst>
            </p:cNvPr>
            <p:cNvSpPr/>
            <p:nvPr/>
          </p:nvSpPr>
          <p:spPr>
            <a:xfrm rot="5400000">
              <a:off x="6235579" y="4243267"/>
              <a:ext cx="77332" cy="523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1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3" name="타원 739">
              <a:extLst>
                <a:ext uri="{FF2B5EF4-FFF2-40B4-BE49-F238E27FC236}">
                  <a16:creationId xmlns:a16="http://schemas.microsoft.com/office/drawing/2014/main" id="{B6F382B2-735C-1B98-61BE-0B79ED503D6A}"/>
                </a:ext>
              </a:extLst>
            </p:cNvPr>
            <p:cNvSpPr/>
            <p:nvPr/>
          </p:nvSpPr>
          <p:spPr>
            <a:xfrm>
              <a:off x="4209034" y="3929189"/>
              <a:ext cx="268486" cy="268486"/>
            </a:xfrm>
            <a:prstGeom prst="ellipse">
              <a:avLst/>
            </a:prstGeom>
            <a:solidFill>
              <a:schemeClr val="bg1">
                <a:alpha val="84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644" name="그룹 835">
              <a:extLst>
                <a:ext uri="{FF2B5EF4-FFF2-40B4-BE49-F238E27FC236}">
                  <a16:creationId xmlns:a16="http://schemas.microsoft.com/office/drawing/2014/main" id="{6C33BCA2-78E4-F6FA-7425-86DFB244F01E}"/>
                </a:ext>
              </a:extLst>
            </p:cNvPr>
            <p:cNvGrpSpPr/>
            <p:nvPr/>
          </p:nvGrpSpPr>
          <p:grpSpPr>
            <a:xfrm rot="16200000">
              <a:off x="4287318" y="4037492"/>
              <a:ext cx="231426" cy="50005"/>
              <a:chOff x="5890169" y="4312037"/>
              <a:chExt cx="1895988" cy="1103725"/>
            </a:xfrm>
          </p:grpSpPr>
          <p:grpSp>
            <p:nvGrpSpPr>
              <p:cNvPr id="645" name="그룹 822">
                <a:extLst>
                  <a:ext uri="{FF2B5EF4-FFF2-40B4-BE49-F238E27FC236}">
                    <a16:creationId xmlns:a16="http://schemas.microsoft.com/office/drawing/2014/main" id="{1E8A298A-AC4D-FFC5-5FEC-BB6D62D531BC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648" name="직선 연결선 771">
                  <a:extLst>
                    <a:ext uri="{FF2B5EF4-FFF2-40B4-BE49-F238E27FC236}">
                      <a16:creationId xmlns:a16="http://schemas.microsoft.com/office/drawing/2014/main" id="{5B3E7F70-8ACB-1F77-7777-708AAC35D3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9" name="직선 연결선 789">
                  <a:extLst>
                    <a:ext uri="{FF2B5EF4-FFF2-40B4-BE49-F238E27FC236}">
                      <a16:creationId xmlns:a16="http://schemas.microsoft.com/office/drawing/2014/main" id="{2CFB2145-74CB-28F6-E440-3071FA1408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0" name="직선 연결선 792">
                  <a:extLst>
                    <a:ext uri="{FF2B5EF4-FFF2-40B4-BE49-F238E27FC236}">
                      <a16:creationId xmlns:a16="http://schemas.microsoft.com/office/drawing/2014/main" id="{86AADCB0-8227-34E6-2750-0E81C86851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1" name="직선 연결선 807">
                  <a:extLst>
                    <a:ext uri="{FF2B5EF4-FFF2-40B4-BE49-F238E27FC236}">
                      <a16:creationId xmlns:a16="http://schemas.microsoft.com/office/drawing/2014/main" id="{EADE5DE7-3FAE-31EE-6AE0-4FADF51788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2" name="직선 연결선 810">
                  <a:extLst>
                    <a:ext uri="{FF2B5EF4-FFF2-40B4-BE49-F238E27FC236}">
                      <a16:creationId xmlns:a16="http://schemas.microsoft.com/office/drawing/2014/main" id="{31596133-9476-D246-8B93-B12147E787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3" name="직선 연결선 815">
                  <a:extLst>
                    <a:ext uri="{FF2B5EF4-FFF2-40B4-BE49-F238E27FC236}">
                      <a16:creationId xmlns:a16="http://schemas.microsoft.com/office/drawing/2014/main" id="{D162CABE-6FA2-11CC-8AD0-6AE2E39A9A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4" name="직선 연결선 819">
                  <a:extLst>
                    <a:ext uri="{FF2B5EF4-FFF2-40B4-BE49-F238E27FC236}">
                      <a16:creationId xmlns:a16="http://schemas.microsoft.com/office/drawing/2014/main" id="{CD087C04-4550-ACAD-9C32-EBBD92F49C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6" name="직선 연결선 826">
                <a:extLst>
                  <a:ext uri="{FF2B5EF4-FFF2-40B4-BE49-F238E27FC236}">
                    <a16:creationId xmlns:a16="http://schemas.microsoft.com/office/drawing/2014/main" id="{22F7C715-93BE-8C9A-05D3-79E006D92E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7" name="직선 연결선 832">
                <a:extLst>
                  <a:ext uri="{FF2B5EF4-FFF2-40B4-BE49-F238E27FC236}">
                    <a16:creationId xmlns:a16="http://schemas.microsoft.com/office/drawing/2014/main" id="{534B5660-72F3-1CF2-F6E6-7F1CF0DB71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5" name="타원 739">
              <a:extLst>
                <a:ext uri="{FF2B5EF4-FFF2-40B4-BE49-F238E27FC236}">
                  <a16:creationId xmlns:a16="http://schemas.microsoft.com/office/drawing/2014/main" id="{09FFC668-E718-6FC9-D1F9-EE6D67E025DF}"/>
                </a:ext>
              </a:extLst>
            </p:cNvPr>
            <p:cNvSpPr/>
            <p:nvPr/>
          </p:nvSpPr>
          <p:spPr>
            <a:xfrm>
              <a:off x="4211339" y="3929189"/>
              <a:ext cx="268486" cy="26848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6" name="타원 739">
              <a:extLst>
                <a:ext uri="{FF2B5EF4-FFF2-40B4-BE49-F238E27FC236}">
                  <a16:creationId xmlns:a16="http://schemas.microsoft.com/office/drawing/2014/main" id="{1E12A20F-39F0-0ABD-D86C-B8F8196E8CD6}"/>
                </a:ext>
              </a:extLst>
            </p:cNvPr>
            <p:cNvSpPr/>
            <p:nvPr/>
          </p:nvSpPr>
          <p:spPr>
            <a:xfrm>
              <a:off x="4209034" y="3632111"/>
              <a:ext cx="268486" cy="268486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7" name="사각형: 둥근 위쪽 모서리 576">
              <a:extLst>
                <a:ext uri="{FF2B5EF4-FFF2-40B4-BE49-F238E27FC236}">
                  <a16:creationId xmlns:a16="http://schemas.microsoft.com/office/drawing/2014/main" id="{92295B3C-A897-E40F-9844-091185F75B8D}"/>
                </a:ext>
              </a:extLst>
            </p:cNvPr>
            <p:cNvSpPr/>
            <p:nvPr/>
          </p:nvSpPr>
          <p:spPr>
            <a:xfrm>
              <a:off x="4723014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DC4A0E27-78CE-5E17-25F0-4A2EEC09C7D2}"/>
                </a:ext>
              </a:extLst>
            </p:cNvPr>
            <p:cNvSpPr/>
            <p:nvPr/>
          </p:nvSpPr>
          <p:spPr>
            <a:xfrm>
              <a:off x="4002151" y="4699969"/>
              <a:ext cx="260229" cy="22958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41AAD737-F0BA-7DF1-CC03-AB18B055D4AC}"/>
                </a:ext>
              </a:extLst>
            </p:cNvPr>
            <p:cNvSpPr/>
            <p:nvPr/>
          </p:nvSpPr>
          <p:spPr>
            <a:xfrm>
              <a:off x="6083729" y="4696810"/>
              <a:ext cx="260229" cy="22958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690" name="TextBox 689">
              <a:extLst>
                <a:ext uri="{FF2B5EF4-FFF2-40B4-BE49-F238E27FC236}">
                  <a16:creationId xmlns:a16="http://schemas.microsoft.com/office/drawing/2014/main" id="{5CDBA680-3B75-86E4-6353-EBF651358440}"/>
                </a:ext>
              </a:extLst>
            </p:cNvPr>
            <p:cNvSpPr txBox="1"/>
            <p:nvPr/>
          </p:nvSpPr>
          <p:spPr>
            <a:xfrm>
              <a:off x="4618729" y="4432916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91" name="직선 연결선 859">
              <a:extLst>
                <a:ext uri="{FF2B5EF4-FFF2-40B4-BE49-F238E27FC236}">
                  <a16:creationId xmlns:a16="http://schemas.microsoft.com/office/drawing/2014/main" id="{68CA7473-5100-9DDD-0DD2-550673D8BC4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610729" y="4470761"/>
              <a:ext cx="0" cy="129555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2" name="TextBox 691">
              <a:extLst>
                <a:ext uri="{FF2B5EF4-FFF2-40B4-BE49-F238E27FC236}">
                  <a16:creationId xmlns:a16="http://schemas.microsoft.com/office/drawing/2014/main" id="{D9AAB793-0BA8-FE73-CE76-6D8C2032D53F}"/>
                </a:ext>
              </a:extLst>
            </p:cNvPr>
            <p:cNvSpPr txBox="1"/>
            <p:nvPr/>
          </p:nvSpPr>
          <p:spPr>
            <a:xfrm>
              <a:off x="6472429" y="4435924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93" name="직선 연결선 859">
              <a:extLst>
                <a:ext uri="{FF2B5EF4-FFF2-40B4-BE49-F238E27FC236}">
                  <a16:creationId xmlns:a16="http://schemas.microsoft.com/office/drawing/2014/main" id="{2CB934CF-C6FA-F4A4-69C0-643320ED7130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469079" y="4474138"/>
              <a:ext cx="0" cy="129555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Arrow: Down 4">
            <a:extLst>
              <a:ext uri="{FF2B5EF4-FFF2-40B4-BE49-F238E27FC236}">
                <a16:creationId xmlns:a16="http://schemas.microsoft.com/office/drawing/2014/main" id="{6E92C14E-5E94-95D5-F1C9-2288BFC5A3C2}"/>
              </a:ext>
            </a:extLst>
          </p:cNvPr>
          <p:cNvSpPr/>
          <p:nvPr/>
        </p:nvSpPr>
        <p:spPr>
          <a:xfrm>
            <a:off x="2272702" y="2711704"/>
            <a:ext cx="171433" cy="1743615"/>
          </a:xfrm>
          <a:prstGeom prst="downArrow">
            <a:avLst>
              <a:gd name="adj1" fmla="val 50000"/>
              <a:gd name="adj2" fmla="val 68606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D3E4A3CF-ABBC-C631-0602-3046D56CC2AF}"/>
              </a:ext>
            </a:extLst>
          </p:cNvPr>
          <p:cNvSpPr/>
          <p:nvPr/>
        </p:nvSpPr>
        <p:spPr>
          <a:xfrm>
            <a:off x="2401950" y="3177352"/>
            <a:ext cx="327133" cy="10702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E3CBEB-3027-B929-679A-C79096FC41F7}"/>
              </a:ext>
            </a:extLst>
          </p:cNvPr>
          <p:cNvSpPr/>
          <p:nvPr/>
        </p:nvSpPr>
        <p:spPr>
          <a:xfrm>
            <a:off x="149703" y="5349177"/>
            <a:ext cx="8844594" cy="1024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Enable precharge transistor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M</a:t>
            </a:r>
            <a:r>
              <a:rPr lang="en-US" sz="28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PRE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to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charge all target BLs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and their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sense-out capacitors (C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SO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) to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V</a:t>
            </a:r>
            <a:r>
              <a:rPr lang="en-US" sz="28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PRE</a:t>
            </a:r>
          </a:p>
        </p:txBody>
      </p:sp>
    </p:spTree>
    <p:extLst>
      <p:ext uri="{BB962C8B-B14F-4D97-AF65-F5344CB8AC3E}">
        <p14:creationId xmlns:p14="http://schemas.microsoft.com/office/powerpoint/2010/main" val="42560888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5"/>
                                      </p:to>
                                    </p:set>
                                    <p:animEffect filter="image" prLst="opacity: 0.15">
                                      <p:cBhvr rctx="IE">
                                        <p:cTn id="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98" grpId="0" animBg="1"/>
      <p:bldP spid="5" grpId="0" animBg="1"/>
      <p:bldP spid="5" grpId="1" animBg="1"/>
      <p:bldP spid="6" grpId="0" animBg="1"/>
      <p:bldP spid="6" grpId="1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 smtClean="0"/>
              <a:t>NAND Flash Page Read/Write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Sensing Circuitry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14598887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Mechanism: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4254453"/>
          </a:xfrm>
        </p:spPr>
        <p:txBody>
          <a:bodyPr/>
          <a:lstStyle/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E841A912-8EDA-683C-32E3-D837DA007716}"/>
              </a:ext>
            </a:extLst>
          </p:cNvPr>
          <p:cNvSpPr/>
          <p:nvPr/>
        </p:nvSpPr>
        <p:spPr>
          <a:xfrm>
            <a:off x="4931332" y="237053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dirty="0">
                <a:latin typeface="Cambria" panose="02040503050406030204" pitchFamily="18" charset="0"/>
              </a:rPr>
              <a:t>❹</a:t>
            </a:r>
            <a:endParaRPr lang="ko-KR" altLang="en-US" sz="1600" dirty="0">
              <a:latin typeface="Cambria" panose="02040503050406030204" pitchFamily="18" charset="0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02D898A2-2A3F-684A-E7D6-92FA92EC1222}"/>
              </a:ext>
            </a:extLst>
          </p:cNvPr>
          <p:cNvSpPr txBox="1"/>
          <p:nvPr/>
        </p:nvSpPr>
        <p:spPr>
          <a:xfrm>
            <a:off x="3727135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E  Evaluation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3" name="사각형: 둥근 모서리 554">
            <a:extLst>
              <a:ext uri="{FF2B5EF4-FFF2-40B4-BE49-F238E27FC236}">
                <a16:creationId xmlns:a16="http://schemas.microsoft.com/office/drawing/2014/main" id="{982B3883-EFD4-D00C-BEDB-B6D300E5F97A}"/>
              </a:ext>
            </a:extLst>
          </p:cNvPr>
          <p:cNvSpPr/>
          <p:nvPr/>
        </p:nvSpPr>
        <p:spPr>
          <a:xfrm>
            <a:off x="3718407" y="2420242"/>
            <a:ext cx="190038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44" name="직사각형 588">
            <a:extLst>
              <a:ext uri="{FF2B5EF4-FFF2-40B4-BE49-F238E27FC236}">
                <a16:creationId xmlns:a16="http://schemas.microsoft.com/office/drawing/2014/main" id="{A17C3B6D-3ECE-D033-AC53-FF745AB03FA4}"/>
              </a:ext>
            </a:extLst>
          </p:cNvPr>
          <p:cNvSpPr/>
          <p:nvPr/>
        </p:nvSpPr>
        <p:spPr>
          <a:xfrm rot="5400000">
            <a:off x="4280632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45" name="직선 연결선 589">
            <a:extLst>
              <a:ext uri="{FF2B5EF4-FFF2-40B4-BE49-F238E27FC236}">
                <a16:creationId xmlns:a16="http://schemas.microsoft.com/office/drawing/2014/main" id="{669F9821-ED30-CE5D-63C0-41A54678E72A}"/>
              </a:ext>
            </a:extLst>
          </p:cNvPr>
          <p:cNvCxnSpPr>
            <a:cxnSpLocks/>
          </p:cNvCxnSpPr>
          <p:nvPr/>
        </p:nvCxnSpPr>
        <p:spPr>
          <a:xfrm>
            <a:off x="4406153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직선 연결선 590">
            <a:extLst>
              <a:ext uri="{FF2B5EF4-FFF2-40B4-BE49-F238E27FC236}">
                <a16:creationId xmlns:a16="http://schemas.microsoft.com/office/drawing/2014/main" id="{10DEDAFE-FED9-1B38-B0CA-EFAC73496C68}"/>
              </a:ext>
            </a:extLst>
          </p:cNvPr>
          <p:cNvCxnSpPr>
            <a:cxnSpLocks/>
          </p:cNvCxnSpPr>
          <p:nvPr/>
        </p:nvCxnSpPr>
        <p:spPr>
          <a:xfrm>
            <a:off x="4407613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직선 연결선 561">
            <a:extLst>
              <a:ext uri="{FF2B5EF4-FFF2-40B4-BE49-F238E27FC236}">
                <a16:creationId xmlns:a16="http://schemas.microsoft.com/office/drawing/2014/main" id="{80FC38B2-0D0A-A8DD-42EB-F58DC02657C1}"/>
              </a:ext>
            </a:extLst>
          </p:cNvPr>
          <p:cNvCxnSpPr>
            <a:cxnSpLocks/>
          </p:cNvCxnSpPr>
          <p:nvPr/>
        </p:nvCxnSpPr>
        <p:spPr>
          <a:xfrm>
            <a:off x="4544446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직선 연결선 562">
            <a:extLst>
              <a:ext uri="{FF2B5EF4-FFF2-40B4-BE49-F238E27FC236}">
                <a16:creationId xmlns:a16="http://schemas.microsoft.com/office/drawing/2014/main" id="{69B2AD6E-BE24-2626-3617-3728660828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44446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9" name="그룹 563">
            <a:extLst>
              <a:ext uri="{FF2B5EF4-FFF2-40B4-BE49-F238E27FC236}">
                <a16:creationId xmlns:a16="http://schemas.microsoft.com/office/drawing/2014/main" id="{F45FE29B-C7AB-7310-1300-37AF6A0AFCAF}"/>
              </a:ext>
            </a:extLst>
          </p:cNvPr>
          <p:cNvGrpSpPr/>
          <p:nvPr/>
        </p:nvGrpSpPr>
        <p:grpSpPr>
          <a:xfrm>
            <a:off x="4191698" y="2392781"/>
            <a:ext cx="544956" cy="252952"/>
            <a:chOff x="4226046" y="1897575"/>
            <a:chExt cx="544956" cy="252952"/>
          </a:xfrm>
        </p:grpSpPr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id="{5A827816-DEAD-3E9D-BA32-733AA085FC91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TextBox 550">
              <a:extLst>
                <a:ext uri="{FF2B5EF4-FFF2-40B4-BE49-F238E27FC236}">
                  <a16:creationId xmlns:a16="http://schemas.microsoft.com/office/drawing/2014/main" id="{43E2B8FB-32CA-B1DE-1061-3C62A6E33D89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52" name="직선 연결선 564">
            <a:extLst>
              <a:ext uri="{FF2B5EF4-FFF2-40B4-BE49-F238E27FC236}">
                <a16:creationId xmlns:a16="http://schemas.microsoft.com/office/drawing/2014/main" id="{F9D62AE5-7CCB-4BA1-0ED5-2FEE1DB5A291}"/>
              </a:ext>
            </a:extLst>
          </p:cNvPr>
          <p:cNvCxnSpPr>
            <a:cxnSpLocks/>
          </p:cNvCxnSpPr>
          <p:nvPr/>
        </p:nvCxnSpPr>
        <p:spPr>
          <a:xfrm>
            <a:off x="4544446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직사각형 566">
            <a:extLst>
              <a:ext uri="{FF2B5EF4-FFF2-40B4-BE49-F238E27FC236}">
                <a16:creationId xmlns:a16="http://schemas.microsoft.com/office/drawing/2014/main" id="{7C430B8F-7962-A952-1648-2B0DB97B6535}"/>
              </a:ext>
            </a:extLst>
          </p:cNvPr>
          <p:cNvSpPr/>
          <p:nvPr/>
        </p:nvSpPr>
        <p:spPr>
          <a:xfrm rot="5400000">
            <a:off x="5072057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54" name="직선 연결선 572">
            <a:extLst>
              <a:ext uri="{FF2B5EF4-FFF2-40B4-BE49-F238E27FC236}">
                <a16:creationId xmlns:a16="http://schemas.microsoft.com/office/drawing/2014/main" id="{66798B79-1038-06B7-1E4A-59DD5318295D}"/>
              </a:ext>
            </a:extLst>
          </p:cNvPr>
          <p:cNvCxnSpPr>
            <a:cxnSpLocks/>
          </p:cNvCxnSpPr>
          <p:nvPr/>
        </p:nvCxnSpPr>
        <p:spPr>
          <a:xfrm>
            <a:off x="5347352" y="2628420"/>
            <a:ext cx="0" cy="170218"/>
          </a:xfrm>
          <a:prstGeom prst="line">
            <a:avLst/>
          </a:prstGeom>
          <a:ln w="19050" cap="sq">
            <a:solidFill>
              <a:srgbClr val="C0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>
            <a:extLst>
              <a:ext uri="{FF2B5EF4-FFF2-40B4-BE49-F238E27FC236}">
                <a16:creationId xmlns:a16="http://schemas.microsoft.com/office/drawing/2014/main" id="{2731A167-EFC7-5D17-A68F-BBAEE65C8FE7}"/>
              </a:ext>
            </a:extLst>
          </p:cNvPr>
          <p:cNvSpPr txBox="1"/>
          <p:nvPr/>
        </p:nvSpPr>
        <p:spPr>
          <a:xfrm>
            <a:off x="5231083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56" name="사각형: 둥근 위쪽 모서리 575">
            <a:extLst>
              <a:ext uri="{FF2B5EF4-FFF2-40B4-BE49-F238E27FC236}">
                <a16:creationId xmlns:a16="http://schemas.microsoft.com/office/drawing/2014/main" id="{F2AC4ED9-3A83-DF04-55ED-A1B9E8D7078A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7" name="직선 연결선 577">
            <a:extLst>
              <a:ext uri="{FF2B5EF4-FFF2-40B4-BE49-F238E27FC236}">
                <a16:creationId xmlns:a16="http://schemas.microsoft.com/office/drawing/2014/main" id="{15015C9A-1576-001B-73BD-AFE9A6B38E12}"/>
              </a:ext>
            </a:extLst>
          </p:cNvPr>
          <p:cNvCxnSpPr>
            <a:cxnSpLocks/>
          </p:cNvCxnSpPr>
          <p:nvPr/>
        </p:nvCxnSpPr>
        <p:spPr>
          <a:xfrm>
            <a:off x="4891510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타원 578">
            <a:extLst>
              <a:ext uri="{FF2B5EF4-FFF2-40B4-BE49-F238E27FC236}">
                <a16:creationId xmlns:a16="http://schemas.microsoft.com/office/drawing/2014/main" id="{62B9CED2-5BFD-E9D9-32BA-F8D96833A464}"/>
              </a:ext>
            </a:extLst>
          </p:cNvPr>
          <p:cNvSpPr/>
          <p:nvPr/>
        </p:nvSpPr>
        <p:spPr>
          <a:xfrm>
            <a:off x="4864468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9" name="타원 557">
            <a:extLst>
              <a:ext uri="{FF2B5EF4-FFF2-40B4-BE49-F238E27FC236}">
                <a16:creationId xmlns:a16="http://schemas.microsoft.com/office/drawing/2014/main" id="{B4809990-A3F8-29CA-EC58-89ED16678A27}"/>
              </a:ext>
            </a:extLst>
          </p:cNvPr>
          <p:cNvSpPr/>
          <p:nvPr/>
        </p:nvSpPr>
        <p:spPr>
          <a:xfrm>
            <a:off x="4513966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60" name="타원 558">
            <a:extLst>
              <a:ext uri="{FF2B5EF4-FFF2-40B4-BE49-F238E27FC236}">
                <a16:creationId xmlns:a16="http://schemas.microsoft.com/office/drawing/2014/main" id="{1AF02232-7729-B207-4C74-814BBD706FDA}"/>
              </a:ext>
            </a:extLst>
          </p:cNvPr>
          <p:cNvSpPr/>
          <p:nvPr/>
        </p:nvSpPr>
        <p:spPr>
          <a:xfrm>
            <a:off x="4513966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61" name="그룹 440">
            <a:extLst>
              <a:ext uri="{FF2B5EF4-FFF2-40B4-BE49-F238E27FC236}">
                <a16:creationId xmlns:a16="http://schemas.microsoft.com/office/drawing/2014/main" id="{7F970D7C-F4EE-93B8-5CB0-00ED2B674EFB}"/>
              </a:ext>
            </a:extLst>
          </p:cNvPr>
          <p:cNvGrpSpPr/>
          <p:nvPr/>
        </p:nvGrpSpPr>
        <p:grpSpPr>
          <a:xfrm>
            <a:off x="3626803" y="3940649"/>
            <a:ext cx="552896" cy="237564"/>
            <a:chOff x="4226046" y="1912963"/>
            <a:chExt cx="552896" cy="237564"/>
          </a:xfrm>
        </p:grpSpPr>
        <p:sp>
          <p:nvSpPr>
            <p:cNvPr id="562" name="TextBox 561">
              <a:extLst>
                <a:ext uri="{FF2B5EF4-FFF2-40B4-BE49-F238E27FC236}">
                  <a16:creationId xmlns:a16="http://schemas.microsoft.com/office/drawing/2014/main" id="{9362BF73-8801-3670-83E0-5358AF367B6A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TextBox 562">
              <a:extLst>
                <a:ext uri="{FF2B5EF4-FFF2-40B4-BE49-F238E27FC236}">
                  <a16:creationId xmlns:a16="http://schemas.microsoft.com/office/drawing/2014/main" id="{BA63118C-D2A1-2BAD-F7D6-F338D3A8FF8F}"/>
                </a:ext>
              </a:extLst>
            </p:cNvPr>
            <p:cNvSpPr txBox="1"/>
            <p:nvPr/>
          </p:nvSpPr>
          <p:spPr>
            <a:xfrm>
              <a:off x="440997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PASS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64" name="직선 연결선 2">
            <a:extLst>
              <a:ext uri="{FF2B5EF4-FFF2-40B4-BE49-F238E27FC236}">
                <a16:creationId xmlns:a16="http://schemas.microsoft.com/office/drawing/2014/main" id="{4CC4A0DC-7972-2937-98BF-AA57CF1982D9}"/>
              </a:ext>
            </a:extLst>
          </p:cNvPr>
          <p:cNvCxnSpPr>
            <a:cxnSpLocks/>
            <a:stCxn id="559" idx="4"/>
          </p:cNvCxnSpPr>
          <p:nvPr/>
        </p:nvCxnSpPr>
        <p:spPr>
          <a:xfrm>
            <a:off x="4544446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5" name="그룹 585">
            <a:extLst>
              <a:ext uri="{FF2B5EF4-FFF2-40B4-BE49-F238E27FC236}">
                <a16:creationId xmlns:a16="http://schemas.microsoft.com/office/drawing/2014/main" id="{90DA6521-0D25-C40C-72EB-F043668DE962}"/>
              </a:ext>
            </a:extLst>
          </p:cNvPr>
          <p:cNvGrpSpPr/>
          <p:nvPr/>
        </p:nvGrpSpPr>
        <p:grpSpPr>
          <a:xfrm rot="16200000">
            <a:off x="4187731" y="3960874"/>
            <a:ext cx="285375" cy="151469"/>
            <a:chOff x="6995826" y="1376806"/>
            <a:chExt cx="1464595" cy="1280243"/>
          </a:xfrm>
        </p:grpSpPr>
        <p:cxnSp>
          <p:nvCxnSpPr>
            <p:cNvPr id="566" name="직선 연결선 591">
              <a:extLst>
                <a:ext uri="{FF2B5EF4-FFF2-40B4-BE49-F238E27FC236}">
                  <a16:creationId xmlns:a16="http://schemas.microsoft.com/office/drawing/2014/main" id="{D2B64BC2-A0E5-025F-E03A-134D213BCCB5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직선 연결선 592">
              <a:extLst>
                <a:ext uri="{FF2B5EF4-FFF2-40B4-BE49-F238E27FC236}">
                  <a16:creationId xmlns:a16="http://schemas.microsoft.com/office/drawing/2014/main" id="{CAC3D3A0-4F8C-E27F-F913-D100A0B45184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직선 연결선 593">
              <a:extLst>
                <a:ext uri="{FF2B5EF4-FFF2-40B4-BE49-F238E27FC236}">
                  <a16:creationId xmlns:a16="http://schemas.microsoft.com/office/drawing/2014/main" id="{45D5A26F-3220-AAE1-371F-75DAC020C517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직선 연결선 594">
              <a:extLst>
                <a:ext uri="{FF2B5EF4-FFF2-40B4-BE49-F238E27FC236}">
                  <a16:creationId xmlns:a16="http://schemas.microsoft.com/office/drawing/2014/main" id="{7DA13CF9-4C6C-9280-B773-826DBDC45152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직선 연결선 595">
              <a:extLst>
                <a:ext uri="{FF2B5EF4-FFF2-40B4-BE49-F238E27FC236}">
                  <a16:creationId xmlns:a16="http://schemas.microsoft.com/office/drawing/2014/main" id="{018E63C3-7FA1-A513-9EB3-9127239D6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직선 연결선 596">
              <a:extLst>
                <a:ext uri="{FF2B5EF4-FFF2-40B4-BE49-F238E27FC236}">
                  <a16:creationId xmlns:a16="http://schemas.microsoft.com/office/drawing/2014/main" id="{660E2AE2-887D-747D-CA12-1F657B8A9DDE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직선 연결선 597">
              <a:extLst>
                <a:ext uri="{FF2B5EF4-FFF2-40B4-BE49-F238E27FC236}">
                  <a16:creationId xmlns:a16="http://schemas.microsoft.com/office/drawing/2014/main" id="{F9283D11-8F56-8EB9-2416-762AD069CEB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그룹 440">
            <a:extLst>
              <a:ext uri="{FF2B5EF4-FFF2-40B4-BE49-F238E27FC236}">
                <a16:creationId xmlns:a16="http://schemas.microsoft.com/office/drawing/2014/main" id="{0F7B5860-FAB6-41DD-636C-FA8B221F8893}"/>
              </a:ext>
            </a:extLst>
          </p:cNvPr>
          <p:cNvGrpSpPr/>
          <p:nvPr/>
        </p:nvGrpSpPr>
        <p:grpSpPr>
          <a:xfrm>
            <a:off x="3677362" y="3653568"/>
            <a:ext cx="533844" cy="237564"/>
            <a:chOff x="4226046" y="1912963"/>
            <a:chExt cx="533844" cy="237564"/>
          </a:xfrm>
        </p:grpSpPr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7AE73935-610C-2A32-3DCD-D9FE95534236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6B96B903-C38E-B261-5ABB-776CF0D04A0B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76" name="직선 연결선 595">
            <a:extLst>
              <a:ext uri="{FF2B5EF4-FFF2-40B4-BE49-F238E27FC236}">
                <a16:creationId xmlns:a16="http://schemas.microsoft.com/office/drawing/2014/main" id="{6F3927C0-594F-E391-16CB-E87A5A409CC2}"/>
              </a:ext>
            </a:extLst>
          </p:cNvPr>
          <p:cNvCxnSpPr>
            <a:cxnSpLocks/>
          </p:cNvCxnSpPr>
          <p:nvPr/>
        </p:nvCxnSpPr>
        <p:spPr>
          <a:xfrm rot="5400000">
            <a:off x="4213923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직선 연결선 650">
            <a:extLst>
              <a:ext uri="{FF2B5EF4-FFF2-40B4-BE49-F238E27FC236}">
                <a16:creationId xmlns:a16="http://schemas.microsoft.com/office/drawing/2014/main" id="{4D9FA68B-9F0F-9331-E7C9-A4A57321E18F}"/>
              </a:ext>
            </a:extLst>
          </p:cNvPr>
          <p:cNvCxnSpPr>
            <a:cxnSpLocks/>
            <a:stCxn id="559" idx="4"/>
            <a:endCxn id="560" idx="4"/>
          </p:cNvCxnSpPr>
          <p:nvPr/>
        </p:nvCxnSpPr>
        <p:spPr>
          <a:xfrm flipV="1">
            <a:off x="4544446" y="2881760"/>
            <a:ext cx="0" cy="183912"/>
          </a:xfrm>
          <a:prstGeom prst="line">
            <a:avLst/>
          </a:prstGeom>
          <a:ln w="19050" cap="sq">
            <a:solidFill>
              <a:srgbClr val="C0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사각형: 둥근 위쪽 모서리 853">
            <a:extLst>
              <a:ext uri="{FF2B5EF4-FFF2-40B4-BE49-F238E27FC236}">
                <a16:creationId xmlns:a16="http://schemas.microsoft.com/office/drawing/2014/main" id="{E5127BCC-5795-D0F8-1956-AEE2785F12BA}"/>
              </a:ext>
            </a:extLst>
          </p:cNvPr>
          <p:cNvSpPr/>
          <p:nvPr/>
        </p:nvSpPr>
        <p:spPr>
          <a:xfrm>
            <a:off x="4722917" y="2865766"/>
            <a:ext cx="347468" cy="277032"/>
          </a:xfrm>
          <a:prstGeom prst="round2SameRect">
            <a:avLst>
              <a:gd name="adj1" fmla="val 0"/>
              <a:gd name="adj2" fmla="val 2066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1" name="그룹 585">
            <a:extLst>
              <a:ext uri="{FF2B5EF4-FFF2-40B4-BE49-F238E27FC236}">
                <a16:creationId xmlns:a16="http://schemas.microsoft.com/office/drawing/2014/main" id="{59DC2109-BCDB-1D55-3733-72544A3473E6}"/>
              </a:ext>
            </a:extLst>
          </p:cNvPr>
          <p:cNvGrpSpPr/>
          <p:nvPr/>
        </p:nvGrpSpPr>
        <p:grpSpPr>
          <a:xfrm rot="16200000">
            <a:off x="4214600" y="3694854"/>
            <a:ext cx="231636" cy="151469"/>
            <a:chOff x="6995826" y="1376806"/>
            <a:chExt cx="1188795" cy="1280239"/>
          </a:xfrm>
        </p:grpSpPr>
        <p:cxnSp>
          <p:nvCxnSpPr>
            <p:cNvPr id="582" name="직선 연결선 591">
              <a:extLst>
                <a:ext uri="{FF2B5EF4-FFF2-40B4-BE49-F238E27FC236}">
                  <a16:creationId xmlns:a16="http://schemas.microsoft.com/office/drawing/2014/main" id="{4DE7C4F5-0AF1-297B-6C67-139F13E5E560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직선 연결선 592">
              <a:extLst>
                <a:ext uri="{FF2B5EF4-FFF2-40B4-BE49-F238E27FC236}">
                  <a16:creationId xmlns:a16="http://schemas.microsoft.com/office/drawing/2014/main" id="{F4210C03-5760-055E-821E-2E6A92D0B6F1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직선 연결선 593">
              <a:extLst>
                <a:ext uri="{FF2B5EF4-FFF2-40B4-BE49-F238E27FC236}">
                  <a16:creationId xmlns:a16="http://schemas.microsoft.com/office/drawing/2014/main" id="{1195D165-B9A1-95F7-7850-1AB72E5EBF4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직선 연결선 594">
              <a:extLst>
                <a:ext uri="{FF2B5EF4-FFF2-40B4-BE49-F238E27FC236}">
                  <a16:creationId xmlns:a16="http://schemas.microsoft.com/office/drawing/2014/main" id="{20679C23-BCCA-BB5A-81DD-698601FFCECC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직선 연결선 595">
              <a:extLst>
                <a:ext uri="{FF2B5EF4-FFF2-40B4-BE49-F238E27FC236}">
                  <a16:creationId xmlns:a16="http://schemas.microsoft.com/office/drawing/2014/main" id="{098881F9-B791-FF10-7D6F-8ED096B85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직선 연결선 596">
              <a:extLst>
                <a:ext uri="{FF2B5EF4-FFF2-40B4-BE49-F238E27FC236}">
                  <a16:creationId xmlns:a16="http://schemas.microsoft.com/office/drawing/2014/main" id="{B599DBB3-99EF-3FE0-315B-3A233721A82F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직선 연결선 597">
              <a:extLst>
                <a:ext uri="{FF2B5EF4-FFF2-40B4-BE49-F238E27FC236}">
                  <a16:creationId xmlns:a16="http://schemas.microsoft.com/office/drawing/2014/main" id="{6DA891D8-6746-F49C-17F4-5267487648C6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9" name="직선 연결선 595">
            <a:extLst>
              <a:ext uri="{FF2B5EF4-FFF2-40B4-BE49-F238E27FC236}">
                <a16:creationId xmlns:a16="http://schemas.microsoft.com/office/drawing/2014/main" id="{14B880DB-7524-2CC6-8282-CA9EEA7A9B4D}"/>
              </a:ext>
            </a:extLst>
          </p:cNvPr>
          <p:cNvCxnSpPr>
            <a:cxnSpLocks/>
          </p:cNvCxnSpPr>
          <p:nvPr/>
        </p:nvCxnSpPr>
        <p:spPr>
          <a:xfrm rot="5400000">
            <a:off x="4213923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직선 연결선 586">
            <a:extLst>
              <a:ext uri="{FF2B5EF4-FFF2-40B4-BE49-F238E27FC236}">
                <a16:creationId xmlns:a16="http://schemas.microsoft.com/office/drawing/2014/main" id="{51613C61-3556-CD7B-4FE7-AD763E83B514}"/>
              </a:ext>
            </a:extLst>
          </p:cNvPr>
          <p:cNvCxnSpPr>
            <a:cxnSpLocks/>
          </p:cNvCxnSpPr>
          <p:nvPr/>
        </p:nvCxnSpPr>
        <p:spPr>
          <a:xfrm flipV="1">
            <a:off x="4407741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1" name="직사각형 587">
            <a:extLst>
              <a:ext uri="{FF2B5EF4-FFF2-40B4-BE49-F238E27FC236}">
                <a16:creationId xmlns:a16="http://schemas.microsoft.com/office/drawing/2014/main" id="{1839D117-F9F1-4F0B-9F03-3D406BD26459}"/>
              </a:ext>
            </a:extLst>
          </p:cNvPr>
          <p:cNvSpPr/>
          <p:nvPr/>
        </p:nvSpPr>
        <p:spPr>
          <a:xfrm rot="5400000">
            <a:off x="4373543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3" name="타원 739">
            <a:extLst>
              <a:ext uri="{FF2B5EF4-FFF2-40B4-BE49-F238E27FC236}">
                <a16:creationId xmlns:a16="http://schemas.microsoft.com/office/drawing/2014/main" id="{B6F382B2-735C-1B98-61BE-0B79ED503D6A}"/>
              </a:ext>
            </a:extLst>
          </p:cNvPr>
          <p:cNvSpPr/>
          <p:nvPr/>
        </p:nvSpPr>
        <p:spPr>
          <a:xfrm>
            <a:off x="4209034" y="3929189"/>
            <a:ext cx="268486" cy="268486"/>
          </a:xfrm>
          <a:prstGeom prst="ellipse">
            <a:avLst/>
          </a:prstGeom>
          <a:solidFill>
            <a:schemeClr val="bg1">
              <a:alpha val="8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44" name="그룹 835">
            <a:extLst>
              <a:ext uri="{FF2B5EF4-FFF2-40B4-BE49-F238E27FC236}">
                <a16:creationId xmlns:a16="http://schemas.microsoft.com/office/drawing/2014/main" id="{6C33BCA2-78E4-F6FA-7425-86DFB244F01E}"/>
              </a:ext>
            </a:extLst>
          </p:cNvPr>
          <p:cNvGrpSpPr/>
          <p:nvPr/>
        </p:nvGrpSpPr>
        <p:grpSpPr>
          <a:xfrm rot="16200000">
            <a:off x="4287318" y="4037492"/>
            <a:ext cx="231426" cy="50005"/>
            <a:chOff x="5890169" y="4312037"/>
            <a:chExt cx="1895988" cy="1103725"/>
          </a:xfrm>
        </p:grpSpPr>
        <p:grpSp>
          <p:nvGrpSpPr>
            <p:cNvPr id="645" name="그룹 822">
              <a:extLst>
                <a:ext uri="{FF2B5EF4-FFF2-40B4-BE49-F238E27FC236}">
                  <a16:creationId xmlns:a16="http://schemas.microsoft.com/office/drawing/2014/main" id="{1E8A298A-AC4D-FFC5-5FEC-BB6D62D531BC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648" name="직선 연결선 771">
                <a:extLst>
                  <a:ext uri="{FF2B5EF4-FFF2-40B4-BE49-F238E27FC236}">
                    <a16:creationId xmlns:a16="http://schemas.microsoft.com/office/drawing/2014/main" id="{5B3E7F70-8ACB-1F77-7777-708AAC35D3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직선 연결선 789">
                <a:extLst>
                  <a:ext uri="{FF2B5EF4-FFF2-40B4-BE49-F238E27FC236}">
                    <a16:creationId xmlns:a16="http://schemas.microsoft.com/office/drawing/2014/main" id="{2CFB2145-74CB-28F6-E440-3071FA1408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직선 연결선 792">
                <a:extLst>
                  <a:ext uri="{FF2B5EF4-FFF2-40B4-BE49-F238E27FC236}">
                    <a16:creationId xmlns:a16="http://schemas.microsoft.com/office/drawing/2014/main" id="{86AADCB0-8227-34E6-2750-0E81C86851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직선 연결선 807">
                <a:extLst>
                  <a:ext uri="{FF2B5EF4-FFF2-40B4-BE49-F238E27FC236}">
                    <a16:creationId xmlns:a16="http://schemas.microsoft.com/office/drawing/2014/main" id="{EADE5DE7-3FAE-31EE-6AE0-4FADF51788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직선 연결선 810">
                <a:extLst>
                  <a:ext uri="{FF2B5EF4-FFF2-40B4-BE49-F238E27FC236}">
                    <a16:creationId xmlns:a16="http://schemas.microsoft.com/office/drawing/2014/main" id="{31596133-9476-D246-8B93-B12147E787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직선 연결선 815">
                <a:extLst>
                  <a:ext uri="{FF2B5EF4-FFF2-40B4-BE49-F238E27FC236}">
                    <a16:creationId xmlns:a16="http://schemas.microsoft.com/office/drawing/2014/main" id="{D162CABE-6FA2-11CC-8AD0-6AE2E39A9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직선 연결선 819">
                <a:extLst>
                  <a:ext uri="{FF2B5EF4-FFF2-40B4-BE49-F238E27FC236}">
                    <a16:creationId xmlns:a16="http://schemas.microsoft.com/office/drawing/2014/main" id="{CD087C04-4550-ACAD-9C32-EBBD92F49C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6" name="직선 연결선 826">
              <a:extLst>
                <a:ext uri="{FF2B5EF4-FFF2-40B4-BE49-F238E27FC236}">
                  <a16:creationId xmlns:a16="http://schemas.microsoft.com/office/drawing/2014/main" id="{22F7C715-93BE-8C9A-05D3-79E006D92EF8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직선 연결선 832">
              <a:extLst>
                <a:ext uri="{FF2B5EF4-FFF2-40B4-BE49-F238E27FC236}">
                  <a16:creationId xmlns:a16="http://schemas.microsoft.com/office/drawing/2014/main" id="{534B5660-72F3-1CF2-F6E6-7F1CF0DB71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5" name="타원 739">
            <a:extLst>
              <a:ext uri="{FF2B5EF4-FFF2-40B4-BE49-F238E27FC236}">
                <a16:creationId xmlns:a16="http://schemas.microsoft.com/office/drawing/2014/main" id="{09FFC668-E718-6FC9-D1F9-EE6D67E025DF}"/>
              </a:ext>
            </a:extLst>
          </p:cNvPr>
          <p:cNvSpPr/>
          <p:nvPr/>
        </p:nvSpPr>
        <p:spPr>
          <a:xfrm>
            <a:off x="4211339" y="3929189"/>
            <a:ext cx="268486" cy="26848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56" name="타원 739">
            <a:extLst>
              <a:ext uri="{FF2B5EF4-FFF2-40B4-BE49-F238E27FC236}">
                <a16:creationId xmlns:a16="http://schemas.microsoft.com/office/drawing/2014/main" id="{1E12A20F-39F0-0ABD-D86C-B8F8196E8CD6}"/>
              </a:ext>
            </a:extLst>
          </p:cNvPr>
          <p:cNvSpPr/>
          <p:nvPr/>
        </p:nvSpPr>
        <p:spPr>
          <a:xfrm>
            <a:off x="4209034" y="3632111"/>
            <a:ext cx="268486" cy="268486"/>
          </a:xfrm>
          <a:prstGeom prst="ellipse">
            <a:avLst/>
          </a:prstGeom>
          <a:solidFill>
            <a:srgbClr val="C00000">
              <a:alpha val="40000"/>
            </a:srgb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8" name="Oval 687">
            <a:extLst>
              <a:ext uri="{FF2B5EF4-FFF2-40B4-BE49-F238E27FC236}">
                <a16:creationId xmlns:a16="http://schemas.microsoft.com/office/drawing/2014/main" id="{DC4A0E27-78CE-5E17-25F0-4A2EEC09C7D2}"/>
              </a:ext>
            </a:extLst>
          </p:cNvPr>
          <p:cNvSpPr/>
          <p:nvPr/>
        </p:nvSpPr>
        <p:spPr>
          <a:xfrm>
            <a:off x="4002151" y="4699969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90" name="TextBox 689">
            <a:extLst>
              <a:ext uri="{FF2B5EF4-FFF2-40B4-BE49-F238E27FC236}">
                <a16:creationId xmlns:a16="http://schemas.microsoft.com/office/drawing/2014/main" id="{5CDBA680-3B75-86E4-6353-EBF651358440}"/>
              </a:ext>
            </a:extLst>
          </p:cNvPr>
          <p:cNvSpPr txBox="1"/>
          <p:nvPr/>
        </p:nvSpPr>
        <p:spPr>
          <a:xfrm>
            <a:off x="4618729" y="4432916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1" name="직선 연결선 859">
            <a:extLst>
              <a:ext uri="{FF2B5EF4-FFF2-40B4-BE49-F238E27FC236}">
                <a16:creationId xmlns:a16="http://schemas.microsoft.com/office/drawing/2014/main" id="{68CA7473-5100-9DDD-0DD2-550673D8BC46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10729" y="4470761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57BE3608-4BE5-A80A-2C7B-6F668639AE17}"/>
              </a:ext>
            </a:extLst>
          </p:cNvPr>
          <p:cNvGrpSpPr/>
          <p:nvPr/>
        </p:nvGrpSpPr>
        <p:grpSpPr>
          <a:xfrm>
            <a:off x="1436475" y="2392781"/>
            <a:ext cx="6231833" cy="2540520"/>
            <a:chOff x="1436475" y="2392781"/>
            <a:chExt cx="6231833" cy="2540520"/>
          </a:xfrm>
        </p:grpSpPr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688E59DA-D337-45C4-E975-558071D67599}"/>
                </a:ext>
              </a:extLst>
            </p:cNvPr>
            <p:cNvSpPr txBox="1"/>
            <p:nvPr/>
          </p:nvSpPr>
          <p:spPr>
            <a:xfrm>
              <a:off x="5803369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D  Discharge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35392B0-F5B2-2B49-007F-C448315B1384}"/>
                </a:ext>
              </a:extLst>
            </p:cNvPr>
            <p:cNvGrpSpPr/>
            <p:nvPr/>
          </p:nvGrpSpPr>
          <p:grpSpPr>
            <a:xfrm>
              <a:off x="1436475" y="2392781"/>
              <a:ext cx="6040461" cy="2540520"/>
              <a:chOff x="1436475" y="2392781"/>
              <a:chExt cx="6040461" cy="2540520"/>
            </a:xfrm>
          </p:grpSpPr>
          <p:sp>
            <p:nvSpPr>
              <p:cNvPr id="449" name="사각형: 둥근 모서리 554">
                <a:extLst>
                  <a:ext uri="{FF2B5EF4-FFF2-40B4-BE49-F238E27FC236}">
                    <a16:creationId xmlns:a16="http://schemas.microsoft.com/office/drawing/2014/main" id="{9D989D41-1DCD-2408-FE8F-FF39815DB25A}"/>
                  </a:ext>
                </a:extLst>
              </p:cNvPr>
              <p:cNvSpPr/>
              <p:nvPr/>
            </p:nvSpPr>
            <p:spPr>
              <a:xfrm>
                <a:off x="1573772" y="2420242"/>
                <a:ext cx="190038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E9961FB0-BD58-5C5B-C10F-3ABB7B25F373}"/>
                  </a:ext>
                </a:extLst>
              </p:cNvPr>
              <p:cNvSpPr txBox="1"/>
              <p:nvPr/>
            </p:nvSpPr>
            <p:spPr>
              <a:xfrm>
                <a:off x="1591497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P  Precharge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51" name="그룹 585">
                <a:extLst>
                  <a:ext uri="{FF2B5EF4-FFF2-40B4-BE49-F238E27FC236}">
                    <a16:creationId xmlns:a16="http://schemas.microsoft.com/office/drawing/2014/main" id="{4BE65A6D-582F-9210-A0E8-B565DF035167}"/>
                  </a:ext>
                </a:extLst>
              </p:cNvPr>
              <p:cNvGrpSpPr/>
              <p:nvPr/>
            </p:nvGrpSpPr>
            <p:grpSpPr>
              <a:xfrm rot="16200000">
                <a:off x="2025124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452" name="직선 연결선 591">
                  <a:extLst>
                    <a:ext uri="{FF2B5EF4-FFF2-40B4-BE49-F238E27FC236}">
                      <a16:creationId xmlns:a16="http://schemas.microsoft.com/office/drawing/2014/main" id="{6E5327A5-9E0D-EBAA-8FDE-18B247233C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직선 연결선 592">
                  <a:extLst>
                    <a:ext uri="{FF2B5EF4-FFF2-40B4-BE49-F238E27FC236}">
                      <a16:creationId xmlns:a16="http://schemas.microsoft.com/office/drawing/2014/main" id="{D3C97B66-9977-FD35-A061-D66CAC603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직선 연결선 593">
                  <a:extLst>
                    <a:ext uri="{FF2B5EF4-FFF2-40B4-BE49-F238E27FC236}">
                      <a16:creationId xmlns:a16="http://schemas.microsoft.com/office/drawing/2014/main" id="{75CC3D1A-6F3A-3014-5634-1A57282C9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직선 연결선 594">
                  <a:extLst>
                    <a:ext uri="{FF2B5EF4-FFF2-40B4-BE49-F238E27FC236}">
                      <a16:creationId xmlns:a16="http://schemas.microsoft.com/office/drawing/2014/main" id="{BE7343C2-EEA2-BDE1-64C1-AB284FF1E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직선 연결선 595">
                  <a:extLst>
                    <a:ext uri="{FF2B5EF4-FFF2-40B4-BE49-F238E27FC236}">
                      <a16:creationId xmlns:a16="http://schemas.microsoft.com/office/drawing/2014/main" id="{2EC44D9E-7335-905E-68F3-D1A9F5AF66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직선 연결선 596">
                  <a:extLst>
                    <a:ext uri="{FF2B5EF4-FFF2-40B4-BE49-F238E27FC236}">
                      <a16:creationId xmlns:a16="http://schemas.microsoft.com/office/drawing/2014/main" id="{9036EB43-A720-3112-ABD9-09C622770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직선 연결선 597">
                  <a:extLst>
                    <a:ext uri="{FF2B5EF4-FFF2-40B4-BE49-F238E27FC236}">
                      <a16:creationId xmlns:a16="http://schemas.microsoft.com/office/drawing/2014/main" id="{B7712782-FA13-0AC0-D473-B2550D9A4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9" name="직선 연결선 586">
                <a:extLst>
                  <a:ext uri="{FF2B5EF4-FFF2-40B4-BE49-F238E27FC236}">
                    <a16:creationId xmlns:a16="http://schemas.microsoft.com/office/drawing/2014/main" id="{FA9A3D40-7091-0C7C-9210-3ABAC7745C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8265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0" name="직사각형 588">
                <a:extLst>
                  <a:ext uri="{FF2B5EF4-FFF2-40B4-BE49-F238E27FC236}">
                    <a16:creationId xmlns:a16="http://schemas.microsoft.com/office/drawing/2014/main" id="{2C927630-B7E5-E9C9-8DB7-3C514077D785}"/>
                  </a:ext>
                </a:extLst>
              </p:cNvPr>
              <p:cNvSpPr/>
              <p:nvPr/>
            </p:nvSpPr>
            <p:spPr>
              <a:xfrm rot="5400000">
                <a:off x="2091156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461" name="직선 연결선 589">
                <a:extLst>
                  <a:ext uri="{FF2B5EF4-FFF2-40B4-BE49-F238E27FC236}">
                    <a16:creationId xmlns:a16="http://schemas.microsoft.com/office/drawing/2014/main" id="{4B9501F8-7AF6-E205-3289-49F31F966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6677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직선 연결선 590">
                <a:extLst>
                  <a:ext uri="{FF2B5EF4-FFF2-40B4-BE49-F238E27FC236}">
                    <a16:creationId xmlns:a16="http://schemas.microsoft.com/office/drawing/2014/main" id="{18F9C3A2-7E32-72EB-4B08-CBBC1EF7B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8137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직선 연결선 561">
                <a:extLst>
                  <a:ext uri="{FF2B5EF4-FFF2-40B4-BE49-F238E27FC236}">
                    <a16:creationId xmlns:a16="http://schemas.microsoft.com/office/drawing/2014/main" id="{BFE2D2BA-D6B5-6593-4510-0E0873A2A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직선 연결선 562">
                <a:extLst>
                  <a:ext uri="{FF2B5EF4-FFF2-40B4-BE49-F238E27FC236}">
                    <a16:creationId xmlns:a16="http://schemas.microsoft.com/office/drawing/2014/main" id="{9E6BA15E-0442-8651-A810-CA91B5B74A8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354970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5" name="그룹 563">
                <a:extLst>
                  <a:ext uri="{FF2B5EF4-FFF2-40B4-BE49-F238E27FC236}">
                    <a16:creationId xmlns:a16="http://schemas.microsoft.com/office/drawing/2014/main" id="{5CAE423C-796E-29D2-D477-0EA7A8E17A97}"/>
                  </a:ext>
                </a:extLst>
              </p:cNvPr>
              <p:cNvGrpSpPr/>
              <p:nvPr/>
            </p:nvGrpSpPr>
            <p:grpSpPr>
              <a:xfrm>
                <a:off x="2002222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466" name="TextBox 465">
                  <a:extLst>
                    <a:ext uri="{FF2B5EF4-FFF2-40B4-BE49-F238E27FC236}">
                      <a16:creationId xmlns:a16="http://schemas.microsoft.com/office/drawing/2014/main" id="{0015BC86-F85B-39BE-7B4E-724268D65DE0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7" name="TextBox 466">
                  <a:extLst>
                    <a:ext uri="{FF2B5EF4-FFF2-40B4-BE49-F238E27FC236}">
                      <a16:creationId xmlns:a16="http://schemas.microsoft.com/office/drawing/2014/main" id="{500716AC-3CB3-85E4-461F-55E6403A93C1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68" name="직선 연결선 564">
                <a:extLst>
                  <a:ext uri="{FF2B5EF4-FFF2-40B4-BE49-F238E27FC236}">
                    <a16:creationId xmlns:a16="http://schemas.microsoft.com/office/drawing/2014/main" id="{AA2C68D5-479E-10EA-C7FD-BCCB24020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9" name="직사각형 566">
                <a:extLst>
                  <a:ext uri="{FF2B5EF4-FFF2-40B4-BE49-F238E27FC236}">
                    <a16:creationId xmlns:a16="http://schemas.microsoft.com/office/drawing/2014/main" id="{37A41138-9CB1-B10E-94FF-4FCDB4C01261}"/>
                  </a:ext>
                </a:extLst>
              </p:cNvPr>
              <p:cNvSpPr/>
              <p:nvPr/>
            </p:nvSpPr>
            <p:spPr>
              <a:xfrm rot="5400000">
                <a:off x="2882581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470" name="직선 연결선 572">
                <a:extLst>
                  <a:ext uri="{FF2B5EF4-FFF2-40B4-BE49-F238E27FC236}">
                    <a16:creationId xmlns:a16="http://schemas.microsoft.com/office/drawing/2014/main" id="{8BE0578B-2BBB-6A2C-FE57-2748C6F2A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7876" y="2628420"/>
                <a:ext cx="0" cy="170218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1" name="TextBox 470">
                <a:extLst>
                  <a:ext uri="{FF2B5EF4-FFF2-40B4-BE49-F238E27FC236}">
                    <a16:creationId xmlns:a16="http://schemas.microsoft.com/office/drawing/2014/main" id="{9FC0A4B0-757F-139D-8004-7F73AF88FABD}"/>
                  </a:ext>
                </a:extLst>
              </p:cNvPr>
              <p:cNvSpPr txBox="1"/>
              <p:nvPr/>
            </p:nvSpPr>
            <p:spPr>
              <a:xfrm>
                <a:off x="2965407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사각형: 둥근 위쪽 모서리 575">
                <a:extLst>
                  <a:ext uri="{FF2B5EF4-FFF2-40B4-BE49-F238E27FC236}">
                    <a16:creationId xmlns:a16="http://schemas.microsoft.com/office/drawing/2014/main" id="{29F1876C-2BCA-55E9-1C3F-5D478E58C8B6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73" name="직선 연결선 577">
                <a:extLst>
                  <a:ext uri="{FF2B5EF4-FFF2-40B4-BE49-F238E27FC236}">
                    <a16:creationId xmlns:a16="http://schemas.microsoft.com/office/drawing/2014/main" id="{9A6BC5AD-FA37-11B5-9521-9005A9B0B6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2034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4" name="타원 578">
                <a:extLst>
                  <a:ext uri="{FF2B5EF4-FFF2-40B4-BE49-F238E27FC236}">
                    <a16:creationId xmlns:a16="http://schemas.microsoft.com/office/drawing/2014/main" id="{4821DB0C-3712-24B9-B5C1-46B9B380A362}"/>
                  </a:ext>
                </a:extLst>
              </p:cNvPr>
              <p:cNvSpPr/>
              <p:nvPr/>
            </p:nvSpPr>
            <p:spPr>
              <a:xfrm>
                <a:off x="2674992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6" name="사각형: 둥근 모서리 740">
                <a:extLst>
                  <a:ext uri="{FF2B5EF4-FFF2-40B4-BE49-F238E27FC236}">
                    <a16:creationId xmlns:a16="http://schemas.microsoft.com/office/drawing/2014/main" id="{62FE64E8-DC2D-43C4-6B51-F48A1BD7C9EB}"/>
                  </a:ext>
                </a:extLst>
              </p:cNvPr>
              <p:cNvSpPr/>
              <p:nvPr/>
            </p:nvSpPr>
            <p:spPr>
              <a:xfrm>
                <a:off x="2419859" y="3501958"/>
                <a:ext cx="1037745" cy="921040"/>
              </a:xfrm>
              <a:prstGeom prst="roundRect">
                <a:avLst>
                  <a:gd name="adj" fmla="val 9694"/>
                </a:avLst>
              </a:prstGeom>
              <a:solidFill>
                <a:srgbClr val="FFEBEB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cxnSp>
            <p:nvCxnSpPr>
              <p:cNvPr id="477" name="직선 연결선 741">
                <a:extLst>
                  <a:ext uri="{FF2B5EF4-FFF2-40B4-BE49-F238E27FC236}">
                    <a16:creationId xmlns:a16="http://schemas.microsoft.com/office/drawing/2014/main" id="{E546124F-D4C5-4526-BA63-46F110C0BCFB}"/>
                  </a:ext>
                </a:extLst>
              </p:cNvPr>
              <p:cNvCxnSpPr>
                <a:cxnSpLocks/>
                <a:stCxn id="524" idx="7"/>
              </p:cNvCxnSpPr>
              <p:nvPr/>
            </p:nvCxnSpPr>
            <p:spPr>
              <a:xfrm flipV="1">
                <a:off x="2248725" y="3512268"/>
                <a:ext cx="204436" cy="15916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직선 연결선 742">
                <a:extLst>
                  <a:ext uri="{FF2B5EF4-FFF2-40B4-BE49-F238E27FC236}">
                    <a16:creationId xmlns:a16="http://schemas.microsoft.com/office/drawing/2014/main" id="{CFEB2B35-58EC-41E2-9F9B-9CBA05C99285}"/>
                  </a:ext>
                </a:extLst>
              </p:cNvPr>
              <p:cNvCxnSpPr>
                <a:cxnSpLocks/>
                <a:stCxn id="524" idx="5"/>
              </p:cNvCxnSpPr>
              <p:nvPr/>
            </p:nvCxnSpPr>
            <p:spPr>
              <a:xfrm>
                <a:off x="2248725" y="3861278"/>
                <a:ext cx="185426" cy="30104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9" name="직사각형 587">
                <a:extLst>
                  <a:ext uri="{FF2B5EF4-FFF2-40B4-BE49-F238E27FC236}">
                    <a16:creationId xmlns:a16="http://schemas.microsoft.com/office/drawing/2014/main" id="{EABA1B4C-F440-BEC4-DF67-240DFD82B75D}"/>
                  </a:ext>
                </a:extLst>
              </p:cNvPr>
              <p:cNvSpPr/>
              <p:nvPr/>
            </p:nvSpPr>
            <p:spPr>
              <a:xfrm rot="5400000">
                <a:off x="2184067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grpSp>
            <p:nvGrpSpPr>
              <p:cNvPr id="480" name="그룹 761">
                <a:extLst>
                  <a:ext uri="{FF2B5EF4-FFF2-40B4-BE49-F238E27FC236}">
                    <a16:creationId xmlns:a16="http://schemas.microsoft.com/office/drawing/2014/main" id="{05D3E727-A4DE-E87C-8882-86A0D9F9A78F}"/>
                  </a:ext>
                </a:extLst>
              </p:cNvPr>
              <p:cNvGrpSpPr/>
              <p:nvPr/>
            </p:nvGrpSpPr>
            <p:grpSpPr>
              <a:xfrm>
                <a:off x="3001240" y="4308699"/>
                <a:ext cx="345853" cy="70802"/>
                <a:chOff x="5608137" y="3394148"/>
                <a:chExt cx="345853" cy="70802"/>
              </a:xfrm>
            </p:grpSpPr>
            <p:grpSp>
              <p:nvGrpSpPr>
                <p:cNvPr id="481" name="그룹 753">
                  <a:extLst>
                    <a:ext uri="{FF2B5EF4-FFF2-40B4-BE49-F238E27FC236}">
                      <a16:creationId xmlns:a16="http://schemas.microsoft.com/office/drawing/2014/main" id="{1086CAFD-C4F5-28D3-593F-2834E61FED84}"/>
                    </a:ext>
                  </a:extLst>
                </p:cNvPr>
                <p:cNvGrpSpPr/>
                <p:nvPr/>
              </p:nvGrpSpPr>
              <p:grpSpPr>
                <a:xfrm rot="5400000">
                  <a:off x="5739526" y="3307113"/>
                  <a:ext cx="70802" cy="244872"/>
                  <a:chOff x="5131625" y="2342057"/>
                  <a:chExt cx="70802" cy="244872"/>
                </a:xfrm>
              </p:grpSpPr>
              <p:sp>
                <p:nvSpPr>
                  <p:cNvPr id="484" name="타원 750">
                    <a:extLst>
                      <a:ext uri="{FF2B5EF4-FFF2-40B4-BE49-F238E27FC236}">
                        <a16:creationId xmlns:a16="http://schemas.microsoft.com/office/drawing/2014/main" id="{3B6B8F70-D132-005C-E38F-6C05EA9D1984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85" name="타원 751">
                    <a:extLst>
                      <a:ext uri="{FF2B5EF4-FFF2-40B4-BE49-F238E27FC236}">
                        <a16:creationId xmlns:a16="http://schemas.microsoft.com/office/drawing/2014/main" id="{1DA35A40-FFBE-85CF-9FFD-CC6A4A3A1EE1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86" name="직선 연결선 752">
                    <a:extLst>
                      <a:ext uri="{FF2B5EF4-FFF2-40B4-BE49-F238E27FC236}">
                        <a16:creationId xmlns:a16="http://schemas.microsoft.com/office/drawing/2014/main" id="{60989D5E-AC04-5880-DAFF-D55F3C19D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 flipV="1">
                    <a:off x="5131625" y="240968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accent6">
                        <a:lumMod val="75000"/>
                      </a:schemeClr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2" name="직선 연결선 754">
                  <a:extLst>
                    <a:ext uri="{FF2B5EF4-FFF2-40B4-BE49-F238E27FC236}">
                      <a16:creationId xmlns:a16="http://schemas.microsoft.com/office/drawing/2014/main" id="{71495EAC-73BF-3171-E409-CBCE0FE77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직선 연결선 756">
                  <a:extLst>
                    <a:ext uri="{FF2B5EF4-FFF2-40B4-BE49-F238E27FC236}">
                      <a16:creationId xmlns:a16="http://schemas.microsoft.com/office/drawing/2014/main" id="{E255147F-A66B-364A-B2F5-20519A75B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7" name="그룹 835">
                <a:extLst>
                  <a:ext uri="{FF2B5EF4-FFF2-40B4-BE49-F238E27FC236}">
                    <a16:creationId xmlns:a16="http://schemas.microsoft.com/office/drawing/2014/main" id="{00BF7C62-9653-49E3-C904-31F80C4ACFB6}"/>
                  </a:ext>
                </a:extLst>
              </p:cNvPr>
              <p:cNvGrpSpPr/>
              <p:nvPr/>
            </p:nvGrpSpPr>
            <p:grpSpPr>
              <a:xfrm>
                <a:off x="3033186" y="3947734"/>
                <a:ext cx="323307" cy="69720"/>
                <a:chOff x="5890169" y="4312037"/>
                <a:chExt cx="1895988" cy="1103725"/>
              </a:xfrm>
            </p:grpSpPr>
            <p:grpSp>
              <p:nvGrpSpPr>
                <p:cNvPr id="488" name="그룹 822">
                  <a:extLst>
                    <a:ext uri="{FF2B5EF4-FFF2-40B4-BE49-F238E27FC236}">
                      <a16:creationId xmlns:a16="http://schemas.microsoft.com/office/drawing/2014/main" id="{1E463D62-8DCA-0F1F-0D3E-F3E95A0AA7C1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491" name="직선 연결선 771">
                    <a:extLst>
                      <a:ext uri="{FF2B5EF4-FFF2-40B4-BE49-F238E27FC236}">
                        <a16:creationId xmlns:a16="http://schemas.microsoft.com/office/drawing/2014/main" id="{4B714180-252D-5DD4-9F8F-A28C6FEC88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직선 연결선 789">
                    <a:extLst>
                      <a:ext uri="{FF2B5EF4-FFF2-40B4-BE49-F238E27FC236}">
                        <a16:creationId xmlns:a16="http://schemas.microsoft.com/office/drawing/2014/main" id="{D2AE56C8-44B8-3B36-E4A5-8241AF9776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직선 연결선 792">
                    <a:extLst>
                      <a:ext uri="{FF2B5EF4-FFF2-40B4-BE49-F238E27FC236}">
                        <a16:creationId xmlns:a16="http://schemas.microsoft.com/office/drawing/2014/main" id="{527416F9-536A-E0BE-AA25-B5C8B29ED7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직선 연결선 807">
                    <a:extLst>
                      <a:ext uri="{FF2B5EF4-FFF2-40B4-BE49-F238E27FC236}">
                        <a16:creationId xmlns:a16="http://schemas.microsoft.com/office/drawing/2014/main" id="{35494B43-D4FA-0B50-B5A5-98F9DAD0B3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직선 연결선 810">
                    <a:extLst>
                      <a:ext uri="{FF2B5EF4-FFF2-40B4-BE49-F238E27FC236}">
                        <a16:creationId xmlns:a16="http://schemas.microsoft.com/office/drawing/2014/main" id="{2DB49E15-BC1C-9BBE-CF6D-450B96C473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직선 연결선 815">
                    <a:extLst>
                      <a:ext uri="{FF2B5EF4-FFF2-40B4-BE49-F238E27FC236}">
                        <a16:creationId xmlns:a16="http://schemas.microsoft.com/office/drawing/2014/main" id="{3FDC052B-104D-59EC-B4A7-F1A39FAE74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직선 연결선 819">
                    <a:extLst>
                      <a:ext uri="{FF2B5EF4-FFF2-40B4-BE49-F238E27FC236}">
                        <a16:creationId xmlns:a16="http://schemas.microsoft.com/office/drawing/2014/main" id="{F42BD541-5688-841E-429A-447158B9CB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9" name="직선 연결선 826">
                  <a:extLst>
                    <a:ext uri="{FF2B5EF4-FFF2-40B4-BE49-F238E27FC236}">
                      <a16:creationId xmlns:a16="http://schemas.microsoft.com/office/drawing/2014/main" id="{D7923420-763B-A4BE-A24C-22D3B83E3D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0" name="직선 연결선 832">
                  <a:extLst>
                    <a:ext uri="{FF2B5EF4-FFF2-40B4-BE49-F238E27FC236}">
                      <a16:creationId xmlns:a16="http://schemas.microsoft.com/office/drawing/2014/main" id="{E89119B6-A374-7AA7-E52F-4F79DF891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8" name="사각형: 둥근 위쪽 모서리 839">
                <a:extLst>
                  <a:ext uri="{FF2B5EF4-FFF2-40B4-BE49-F238E27FC236}">
                    <a16:creationId xmlns:a16="http://schemas.microsoft.com/office/drawing/2014/main" id="{255A137A-51A2-ED55-B91E-004C8C7108C4}"/>
                  </a:ext>
                </a:extLst>
              </p:cNvPr>
              <p:cNvSpPr/>
              <p:nvPr/>
            </p:nvSpPr>
            <p:spPr>
              <a:xfrm>
                <a:off x="2536704" y="2860246"/>
                <a:ext cx="340524" cy="289929"/>
              </a:xfrm>
              <a:prstGeom prst="round2SameRect">
                <a:avLst>
                  <a:gd name="adj1" fmla="val 0"/>
                  <a:gd name="adj2" fmla="val 20664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9" name="사각형: 둥근 위쪽 모서리 576">
                <a:extLst>
                  <a:ext uri="{FF2B5EF4-FFF2-40B4-BE49-F238E27FC236}">
                    <a16:creationId xmlns:a16="http://schemas.microsoft.com/office/drawing/2014/main" id="{6CDEBF9C-3F66-1969-E495-2FA6861D27D9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0" name="타원 557">
                <a:extLst>
                  <a:ext uri="{FF2B5EF4-FFF2-40B4-BE49-F238E27FC236}">
                    <a16:creationId xmlns:a16="http://schemas.microsoft.com/office/drawing/2014/main" id="{A7C3A842-3EA7-9D78-449A-64E4D6BFCA24}"/>
                  </a:ext>
                </a:extLst>
              </p:cNvPr>
              <p:cNvSpPr/>
              <p:nvPr/>
            </p:nvSpPr>
            <p:spPr>
              <a:xfrm>
                <a:off x="2324490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타원 558">
                <a:extLst>
                  <a:ext uri="{FF2B5EF4-FFF2-40B4-BE49-F238E27FC236}">
                    <a16:creationId xmlns:a16="http://schemas.microsoft.com/office/drawing/2014/main" id="{5C1F19CF-7B33-477D-624C-0AD43062B595}"/>
                  </a:ext>
                </a:extLst>
              </p:cNvPr>
              <p:cNvSpPr/>
              <p:nvPr/>
            </p:nvSpPr>
            <p:spPr>
              <a:xfrm>
                <a:off x="2324490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2" name="직선 연결선 559">
                <a:extLst>
                  <a:ext uri="{FF2B5EF4-FFF2-40B4-BE49-F238E27FC236}">
                    <a16:creationId xmlns:a16="http://schemas.microsoft.com/office/drawing/2014/main" id="{56D3EEDF-1C40-BC41-7EA2-303B22CED6CC}"/>
                  </a:ext>
                </a:extLst>
              </p:cNvPr>
              <p:cNvCxnSpPr>
                <a:cxnSpLocks/>
                <a:stCxn id="500" idx="0"/>
                <a:endCxn id="501" idx="4"/>
              </p:cNvCxnSpPr>
              <p:nvPr/>
            </p:nvCxnSpPr>
            <p:spPr>
              <a:xfrm flipV="1">
                <a:off x="2354970" y="2881760"/>
                <a:ext cx="0" cy="122952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5" name="그룹 440">
                <a:extLst>
                  <a:ext uri="{FF2B5EF4-FFF2-40B4-BE49-F238E27FC236}">
                    <a16:creationId xmlns:a16="http://schemas.microsoft.com/office/drawing/2014/main" id="{A22C7D75-25B0-D228-310E-9240F48C82ED}"/>
                  </a:ext>
                </a:extLst>
              </p:cNvPr>
              <p:cNvGrpSpPr/>
              <p:nvPr/>
            </p:nvGrpSpPr>
            <p:grpSpPr>
              <a:xfrm>
                <a:off x="1436475" y="3940649"/>
                <a:ext cx="552896" cy="237564"/>
                <a:chOff x="4226046" y="1912963"/>
                <a:chExt cx="552896" cy="237564"/>
              </a:xfrm>
            </p:grpSpPr>
            <p:sp>
              <p:nvSpPr>
                <p:cNvPr id="506" name="TextBox 505">
                  <a:extLst>
                    <a:ext uri="{FF2B5EF4-FFF2-40B4-BE49-F238E27FC236}">
                      <a16:creationId xmlns:a16="http://schemas.microsoft.com/office/drawing/2014/main" id="{0B7826E1-3008-F8A5-A023-F4B5817C4334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7" name="TextBox 506">
                  <a:extLst>
                    <a:ext uri="{FF2B5EF4-FFF2-40B4-BE49-F238E27FC236}">
                      <a16:creationId xmlns:a16="http://schemas.microsoft.com/office/drawing/2014/main" id="{6E3E34CB-FCB5-C524-8499-503B9281C8EC}"/>
                    </a:ext>
                  </a:extLst>
                </p:cNvPr>
                <p:cNvSpPr txBox="1"/>
                <p:nvPr/>
              </p:nvSpPr>
              <p:spPr>
                <a:xfrm>
                  <a:off x="440997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PASS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10" name="직선 연결선 2">
                <a:extLst>
                  <a:ext uri="{FF2B5EF4-FFF2-40B4-BE49-F238E27FC236}">
                    <a16:creationId xmlns:a16="http://schemas.microsoft.com/office/drawing/2014/main" id="{505C0453-8EE3-722B-40EF-EBD9788ECDDA}"/>
                  </a:ext>
                </a:extLst>
              </p:cNvPr>
              <p:cNvCxnSpPr>
                <a:cxnSpLocks/>
                <a:stCxn id="500" idx="4"/>
              </p:cNvCxnSpPr>
              <p:nvPr/>
            </p:nvCxnSpPr>
            <p:spPr>
              <a:xfrm>
                <a:off x="2354970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1" name="그룹 585">
                <a:extLst>
                  <a:ext uri="{FF2B5EF4-FFF2-40B4-BE49-F238E27FC236}">
                    <a16:creationId xmlns:a16="http://schemas.microsoft.com/office/drawing/2014/main" id="{F0C9615E-E32B-01EE-B0EA-A5179BE70B2A}"/>
                  </a:ext>
                </a:extLst>
              </p:cNvPr>
              <p:cNvGrpSpPr/>
              <p:nvPr/>
            </p:nvGrpSpPr>
            <p:grpSpPr>
              <a:xfrm rot="16200000">
                <a:off x="1998255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512" name="직선 연결선 591">
                  <a:extLst>
                    <a:ext uri="{FF2B5EF4-FFF2-40B4-BE49-F238E27FC236}">
                      <a16:creationId xmlns:a16="http://schemas.microsoft.com/office/drawing/2014/main" id="{B92756D4-F63E-4667-686C-3079C619A6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직선 연결선 592">
                  <a:extLst>
                    <a:ext uri="{FF2B5EF4-FFF2-40B4-BE49-F238E27FC236}">
                      <a16:creationId xmlns:a16="http://schemas.microsoft.com/office/drawing/2014/main" id="{AAB3B6E2-4665-6DC5-7618-81182BDCE1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직선 연결선 593">
                  <a:extLst>
                    <a:ext uri="{FF2B5EF4-FFF2-40B4-BE49-F238E27FC236}">
                      <a16:creationId xmlns:a16="http://schemas.microsoft.com/office/drawing/2014/main" id="{88739323-3B1D-819F-93E0-ADF4F43F1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직선 연결선 594">
                  <a:extLst>
                    <a:ext uri="{FF2B5EF4-FFF2-40B4-BE49-F238E27FC236}">
                      <a16:creationId xmlns:a16="http://schemas.microsoft.com/office/drawing/2014/main" id="{A6621234-9014-B369-C1B4-E07AEB3358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직선 연결선 595">
                  <a:extLst>
                    <a:ext uri="{FF2B5EF4-FFF2-40B4-BE49-F238E27FC236}">
                      <a16:creationId xmlns:a16="http://schemas.microsoft.com/office/drawing/2014/main" id="{6FAF0474-A97A-C52F-2B89-98E53E17A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직선 연결선 596">
                  <a:extLst>
                    <a:ext uri="{FF2B5EF4-FFF2-40B4-BE49-F238E27FC236}">
                      <a16:creationId xmlns:a16="http://schemas.microsoft.com/office/drawing/2014/main" id="{82490E89-B7FE-C73C-3711-8A4FE23E2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직선 연결선 597">
                  <a:extLst>
                    <a:ext uri="{FF2B5EF4-FFF2-40B4-BE49-F238E27FC236}">
                      <a16:creationId xmlns:a16="http://schemas.microsoft.com/office/drawing/2014/main" id="{4C0B1926-D719-CB2D-C50E-673D3C8ADC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381111F2-DCBD-8EF5-9A8E-060948252925}"/>
                  </a:ext>
                </a:extLst>
              </p:cNvPr>
              <p:cNvSpPr txBox="1"/>
              <p:nvPr/>
            </p:nvSpPr>
            <p:spPr>
              <a:xfrm>
                <a:off x="2416213" y="3497488"/>
                <a:ext cx="105270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Target WL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20" name="그룹 440">
                <a:extLst>
                  <a:ext uri="{FF2B5EF4-FFF2-40B4-BE49-F238E27FC236}">
                    <a16:creationId xmlns:a16="http://schemas.microsoft.com/office/drawing/2014/main" id="{A0B40FD1-0708-B1A9-3AEA-F0EEDA3B3C2A}"/>
                  </a:ext>
                </a:extLst>
              </p:cNvPr>
              <p:cNvGrpSpPr/>
              <p:nvPr/>
            </p:nvGrpSpPr>
            <p:grpSpPr>
              <a:xfrm>
                <a:off x="1487886" y="3653568"/>
                <a:ext cx="533844" cy="237564"/>
                <a:chOff x="4226046" y="1912963"/>
                <a:chExt cx="533844" cy="237564"/>
              </a:xfrm>
            </p:grpSpPr>
            <p:sp>
              <p:nvSpPr>
                <p:cNvPr id="521" name="TextBox 520">
                  <a:extLst>
                    <a:ext uri="{FF2B5EF4-FFF2-40B4-BE49-F238E27FC236}">
                      <a16:creationId xmlns:a16="http://schemas.microsoft.com/office/drawing/2014/main" id="{23BA108D-C864-6430-2EB3-89D7631216C5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2" name="TextBox 521">
                  <a:extLst>
                    <a:ext uri="{FF2B5EF4-FFF2-40B4-BE49-F238E27FC236}">
                      <a16:creationId xmlns:a16="http://schemas.microsoft.com/office/drawing/2014/main" id="{6FE3D968-60B5-ADE9-B7AD-7E57011EC11C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23" name="직선 연결선 595">
                <a:extLst>
                  <a:ext uri="{FF2B5EF4-FFF2-40B4-BE49-F238E27FC236}">
                    <a16:creationId xmlns:a16="http://schemas.microsoft.com/office/drawing/2014/main" id="{B54574FF-6831-F7C5-082E-672BA28445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4" name="타원 739">
                <a:extLst>
                  <a:ext uri="{FF2B5EF4-FFF2-40B4-BE49-F238E27FC236}">
                    <a16:creationId xmlns:a16="http://schemas.microsoft.com/office/drawing/2014/main" id="{ED898B13-AB6E-85BF-9300-6947CFF483D3}"/>
                  </a:ext>
                </a:extLst>
              </p:cNvPr>
              <p:cNvSpPr/>
              <p:nvPr/>
            </p:nvSpPr>
            <p:spPr>
              <a:xfrm>
                <a:off x="2019558" y="3632111"/>
                <a:ext cx="268486" cy="268486"/>
              </a:xfrm>
              <a:prstGeom prst="ellipse">
                <a:avLst/>
              </a:prstGeom>
              <a:solidFill>
                <a:srgbClr val="C00000">
                  <a:alpha val="40000"/>
                </a:srgbClr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25" name="직선 연결선 595">
                <a:extLst>
                  <a:ext uri="{FF2B5EF4-FFF2-40B4-BE49-F238E27FC236}">
                    <a16:creationId xmlns:a16="http://schemas.microsoft.com/office/drawing/2014/main" id="{76CB556B-EA46-C6BC-652A-17689E82749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6" name="타원 739">
                <a:extLst>
                  <a:ext uri="{FF2B5EF4-FFF2-40B4-BE49-F238E27FC236}">
                    <a16:creationId xmlns:a16="http://schemas.microsoft.com/office/drawing/2014/main" id="{616C2115-DAED-2854-1490-29928EBF7605}"/>
                  </a:ext>
                </a:extLst>
              </p:cNvPr>
              <p:cNvSpPr/>
              <p:nvPr/>
            </p:nvSpPr>
            <p:spPr>
              <a:xfrm>
                <a:off x="2019558" y="3929189"/>
                <a:ext cx="268486" cy="268486"/>
              </a:xfrm>
              <a:prstGeom prst="ellipse">
                <a:avLst/>
              </a:prstGeom>
              <a:solidFill>
                <a:schemeClr val="bg1">
                  <a:alpha val="84000"/>
                </a:schemeClr>
              </a:solidFill>
              <a:ln w="1270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27" name="그룹 835">
                <a:extLst>
                  <a:ext uri="{FF2B5EF4-FFF2-40B4-BE49-F238E27FC236}">
                    <a16:creationId xmlns:a16="http://schemas.microsoft.com/office/drawing/2014/main" id="{F5C1F5D7-05A2-44CA-4C9C-18A525705CA5}"/>
                  </a:ext>
                </a:extLst>
              </p:cNvPr>
              <p:cNvGrpSpPr/>
              <p:nvPr/>
            </p:nvGrpSpPr>
            <p:grpSpPr>
              <a:xfrm rot="16200000">
                <a:off x="2097842" y="4037492"/>
                <a:ext cx="231426" cy="50005"/>
                <a:chOff x="5890169" y="4312037"/>
                <a:chExt cx="1895988" cy="1103725"/>
              </a:xfrm>
            </p:grpSpPr>
            <p:grpSp>
              <p:nvGrpSpPr>
                <p:cNvPr id="528" name="그룹 822">
                  <a:extLst>
                    <a:ext uri="{FF2B5EF4-FFF2-40B4-BE49-F238E27FC236}">
                      <a16:creationId xmlns:a16="http://schemas.microsoft.com/office/drawing/2014/main" id="{5D33BAE8-9C2C-6C1A-7113-62E7747C6702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531" name="직선 연결선 771">
                    <a:extLst>
                      <a:ext uri="{FF2B5EF4-FFF2-40B4-BE49-F238E27FC236}">
                        <a16:creationId xmlns:a16="http://schemas.microsoft.com/office/drawing/2014/main" id="{75ED4102-958D-5ED5-3A53-E53422D57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직선 연결선 789">
                    <a:extLst>
                      <a:ext uri="{FF2B5EF4-FFF2-40B4-BE49-F238E27FC236}">
                        <a16:creationId xmlns:a16="http://schemas.microsoft.com/office/drawing/2014/main" id="{13CDFF38-6313-62C4-67E8-F6B58BDCE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직선 연결선 792">
                    <a:extLst>
                      <a:ext uri="{FF2B5EF4-FFF2-40B4-BE49-F238E27FC236}">
                        <a16:creationId xmlns:a16="http://schemas.microsoft.com/office/drawing/2014/main" id="{9A1A1E47-F2A3-7F65-B10E-747158579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직선 연결선 807">
                    <a:extLst>
                      <a:ext uri="{FF2B5EF4-FFF2-40B4-BE49-F238E27FC236}">
                        <a16:creationId xmlns:a16="http://schemas.microsoft.com/office/drawing/2014/main" id="{4B36F102-11F4-B403-B96F-7DD7862063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직선 연결선 810">
                    <a:extLst>
                      <a:ext uri="{FF2B5EF4-FFF2-40B4-BE49-F238E27FC236}">
                        <a16:creationId xmlns:a16="http://schemas.microsoft.com/office/drawing/2014/main" id="{F7D9FC4C-7CA9-2A2F-C147-6B1540EBBF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직선 연결선 815">
                    <a:extLst>
                      <a:ext uri="{FF2B5EF4-FFF2-40B4-BE49-F238E27FC236}">
                        <a16:creationId xmlns:a16="http://schemas.microsoft.com/office/drawing/2014/main" id="{A35ABB9B-3A90-0B91-E99F-A273902755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직선 연결선 819">
                    <a:extLst>
                      <a:ext uri="{FF2B5EF4-FFF2-40B4-BE49-F238E27FC236}">
                        <a16:creationId xmlns:a16="http://schemas.microsoft.com/office/drawing/2014/main" id="{52C483BD-E383-7661-9E04-076DDB0E6B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9" name="직선 연결선 826">
                  <a:extLst>
                    <a:ext uri="{FF2B5EF4-FFF2-40B4-BE49-F238E27FC236}">
                      <a16:creationId xmlns:a16="http://schemas.microsoft.com/office/drawing/2014/main" id="{68F24017-9D02-9DFD-3610-22568073B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직선 연결선 832">
                  <a:extLst>
                    <a:ext uri="{FF2B5EF4-FFF2-40B4-BE49-F238E27FC236}">
                      <a16:creationId xmlns:a16="http://schemas.microsoft.com/office/drawing/2014/main" id="{ABFDB87B-2C48-7D77-659A-CBDAF29263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8" name="타원 739">
                <a:extLst>
                  <a:ext uri="{FF2B5EF4-FFF2-40B4-BE49-F238E27FC236}">
                    <a16:creationId xmlns:a16="http://schemas.microsoft.com/office/drawing/2014/main" id="{1A1D59CE-CDD1-A4FE-2AB2-980E8F0C1981}"/>
                  </a:ext>
                </a:extLst>
              </p:cNvPr>
              <p:cNvSpPr/>
              <p:nvPr/>
            </p:nvSpPr>
            <p:spPr>
              <a:xfrm>
                <a:off x="2021863" y="3929189"/>
                <a:ext cx="268486" cy="26848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39" name="그룹 563">
                <a:extLst>
                  <a:ext uri="{FF2B5EF4-FFF2-40B4-BE49-F238E27FC236}">
                    <a16:creationId xmlns:a16="http://schemas.microsoft.com/office/drawing/2014/main" id="{66858854-1781-245B-29A7-E4072E1A6808}"/>
                  </a:ext>
                </a:extLst>
              </p:cNvPr>
              <p:cNvGrpSpPr/>
              <p:nvPr/>
            </p:nvGrpSpPr>
            <p:grpSpPr>
              <a:xfrm>
                <a:off x="2440214" y="2584741"/>
                <a:ext cx="516378" cy="237564"/>
                <a:chOff x="4226046" y="1912963"/>
                <a:chExt cx="516378" cy="237564"/>
              </a:xfrm>
            </p:grpSpPr>
            <p:sp>
              <p:nvSpPr>
                <p:cNvPr id="540" name="TextBox 539">
                  <a:extLst>
                    <a:ext uri="{FF2B5EF4-FFF2-40B4-BE49-F238E27FC236}">
                      <a16:creationId xmlns:a16="http://schemas.microsoft.com/office/drawing/2014/main" id="{1719E2C5-8FFE-8C28-F6B6-8FBE65363C17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1" name="TextBox 540">
                  <a:extLst>
                    <a:ext uri="{FF2B5EF4-FFF2-40B4-BE49-F238E27FC236}">
                      <a16:creationId xmlns:a16="http://schemas.microsoft.com/office/drawing/2014/main" id="{D35842F5-A825-FA05-0A9F-C2ADCDDC8D9B}"/>
                    </a:ext>
                  </a:extLst>
                </p:cNvPr>
                <p:cNvSpPr txBox="1"/>
                <p:nvPr/>
              </p:nvSpPr>
              <p:spPr>
                <a:xfrm>
                  <a:off x="43734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SO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42" name="TextBox 541">
                <a:extLst>
                  <a:ext uri="{FF2B5EF4-FFF2-40B4-BE49-F238E27FC236}">
                    <a16:creationId xmlns:a16="http://schemas.microsoft.com/office/drawing/2014/main" id="{5CFA51D5-50EB-7FC5-7FD4-2664FC55872D}"/>
                  </a:ext>
                </a:extLst>
              </p:cNvPr>
              <p:cNvSpPr txBox="1"/>
              <p:nvPr/>
            </p:nvSpPr>
            <p:spPr>
              <a:xfrm>
                <a:off x="2508719" y="3271020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TextBox 636">
                <a:extLst>
                  <a:ext uri="{FF2B5EF4-FFF2-40B4-BE49-F238E27FC236}">
                    <a16:creationId xmlns:a16="http://schemas.microsoft.com/office/drawing/2014/main" id="{8F2D1147-073E-7657-5895-DB2DB79D0FB1}"/>
                  </a:ext>
                </a:extLst>
              </p:cNvPr>
              <p:cNvSpPr txBox="1"/>
              <p:nvPr/>
            </p:nvSpPr>
            <p:spPr>
              <a:xfrm>
                <a:off x="2425908" y="4424467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38" name="직선 연결선 859">
                <a:extLst>
                  <a:ext uri="{FF2B5EF4-FFF2-40B4-BE49-F238E27FC236}">
                    <a16:creationId xmlns:a16="http://schemas.microsoft.com/office/drawing/2014/main" id="{FEDAC07B-43C0-7A26-5932-4C76BD81D3F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422558" y="4462681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9" name="그룹 102">
                <a:extLst>
                  <a:ext uri="{FF2B5EF4-FFF2-40B4-BE49-F238E27FC236}">
                    <a16:creationId xmlns:a16="http://schemas.microsoft.com/office/drawing/2014/main" id="{F3347ECF-3A42-005A-C3EC-C25A2BC7AE15}"/>
                  </a:ext>
                </a:extLst>
              </p:cNvPr>
              <p:cNvGrpSpPr/>
              <p:nvPr/>
            </p:nvGrpSpPr>
            <p:grpSpPr>
              <a:xfrm>
                <a:off x="1571464" y="4220480"/>
                <a:ext cx="594226" cy="373323"/>
                <a:chOff x="5348147" y="4190540"/>
                <a:chExt cx="594226" cy="373323"/>
              </a:xfrm>
              <a:noFill/>
            </p:grpSpPr>
            <p:sp>
              <p:nvSpPr>
                <p:cNvPr id="640" name="TextBox 639">
                  <a:extLst>
                    <a:ext uri="{FF2B5EF4-FFF2-40B4-BE49-F238E27FC236}">
                      <a16:creationId xmlns:a16="http://schemas.microsoft.com/office/drawing/2014/main" id="{ED64FB4D-453A-9F9F-A4C2-4930A1F6D27C}"/>
                    </a:ext>
                  </a:extLst>
                </p:cNvPr>
                <p:cNvSpPr txBox="1"/>
                <p:nvPr/>
              </p:nvSpPr>
              <p:spPr>
                <a:xfrm>
                  <a:off x="5348147" y="4348419"/>
                  <a:ext cx="59422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String</a:t>
                  </a:r>
                </a:p>
              </p:txBody>
            </p:sp>
            <p:sp>
              <p:nvSpPr>
                <p:cNvPr id="641" name="TextBox 640">
                  <a:extLst>
                    <a:ext uri="{FF2B5EF4-FFF2-40B4-BE49-F238E27FC236}">
                      <a16:creationId xmlns:a16="http://schemas.microsoft.com/office/drawing/2014/main" id="{20E0BCA3-67A2-6984-C5AC-AB0186A716C8}"/>
                    </a:ext>
                  </a:extLst>
                </p:cNvPr>
                <p:cNvSpPr txBox="1"/>
                <p:nvPr/>
              </p:nvSpPr>
              <p:spPr>
                <a:xfrm>
                  <a:off x="5362567" y="4190540"/>
                  <a:ext cx="56538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NAND</a:t>
                  </a:r>
                </a:p>
              </p:txBody>
            </p:sp>
          </p:grpSp>
          <p:cxnSp>
            <p:nvCxnSpPr>
              <p:cNvPr id="642" name="직선 연결선 859">
                <a:extLst>
                  <a:ext uri="{FF2B5EF4-FFF2-40B4-BE49-F238E27FC236}">
                    <a16:creationId xmlns:a16="http://schemas.microsoft.com/office/drawing/2014/main" id="{77ACCDAE-38B3-C4AB-62B2-89B1BE601D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69194" y="4338061"/>
                <a:ext cx="0" cy="88487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1" name="Group 660">
                <a:extLst>
                  <a:ext uri="{FF2B5EF4-FFF2-40B4-BE49-F238E27FC236}">
                    <a16:creationId xmlns:a16="http://schemas.microsoft.com/office/drawing/2014/main" id="{9087384D-D518-8DFD-1ED8-B930D57E0B8D}"/>
                  </a:ext>
                </a:extLst>
              </p:cNvPr>
              <p:cNvGrpSpPr/>
              <p:nvPr/>
            </p:nvGrpSpPr>
            <p:grpSpPr>
              <a:xfrm>
                <a:off x="2558978" y="3638090"/>
                <a:ext cx="940045" cy="289933"/>
                <a:chOff x="5497903" y="5017337"/>
                <a:chExt cx="940045" cy="289933"/>
              </a:xfrm>
            </p:grpSpPr>
            <p:sp>
              <p:nvSpPr>
                <p:cNvPr id="662" name="TextBox 661">
                  <a:extLst>
                    <a:ext uri="{FF2B5EF4-FFF2-40B4-BE49-F238E27FC236}">
                      <a16:creationId xmlns:a16="http://schemas.microsoft.com/office/drawing/2014/main" id="{FAA0A1C9-E7A1-9274-FBE8-FD7CBF65547C}"/>
                    </a:ext>
                  </a:extLst>
                </p:cNvPr>
                <p:cNvSpPr txBox="1"/>
                <p:nvPr/>
              </p:nvSpPr>
              <p:spPr>
                <a:xfrm>
                  <a:off x="5641573" y="5017337"/>
                  <a:ext cx="653649" cy="20518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ko-KR" altLang="en-US" sz="2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≤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63" name="그룹 440">
                  <a:extLst>
                    <a:ext uri="{FF2B5EF4-FFF2-40B4-BE49-F238E27FC236}">
                      <a16:creationId xmlns:a16="http://schemas.microsoft.com/office/drawing/2014/main" id="{F4885064-576C-08B7-2D1A-2905B2256432}"/>
                    </a:ext>
                  </a:extLst>
                </p:cNvPr>
                <p:cNvGrpSpPr/>
                <p:nvPr/>
              </p:nvGrpSpPr>
              <p:grpSpPr>
                <a:xfrm>
                  <a:off x="5497903" y="5069706"/>
                  <a:ext cx="508444" cy="237564"/>
                  <a:chOff x="4226046" y="1912963"/>
                  <a:chExt cx="508444" cy="237564"/>
                </a:xfrm>
              </p:grpSpPr>
              <p:sp>
                <p:nvSpPr>
                  <p:cNvPr id="667" name="TextBox 666">
                    <a:extLst>
                      <a:ext uri="{FF2B5EF4-FFF2-40B4-BE49-F238E27FC236}">
                        <a16:creationId xmlns:a16="http://schemas.microsoft.com/office/drawing/2014/main" id="{1AECD3AE-2F12-42EB-ED5A-2BB05071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8" name="TextBox 667">
                    <a:extLst>
                      <a:ext uri="{FF2B5EF4-FFF2-40B4-BE49-F238E27FC236}">
                        <a16:creationId xmlns:a16="http://schemas.microsoft.com/office/drawing/2014/main" id="{FA5364FE-8B12-21D7-02A1-E75E4E03CB80}"/>
                      </a:ext>
                    </a:extLst>
                  </p:cNvPr>
                  <p:cNvSpPr txBox="1"/>
                  <p:nvPr/>
                </p:nvSpPr>
                <p:spPr>
                  <a:xfrm>
                    <a:off x="43655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TH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64" name="그룹 440">
                  <a:extLst>
                    <a:ext uri="{FF2B5EF4-FFF2-40B4-BE49-F238E27FC236}">
                      <a16:creationId xmlns:a16="http://schemas.microsoft.com/office/drawing/2014/main" id="{978A6715-56D9-C4D7-5320-350AD4D265A2}"/>
                    </a:ext>
                  </a:extLst>
                </p:cNvPr>
                <p:cNvGrpSpPr/>
                <p:nvPr/>
              </p:nvGrpSpPr>
              <p:grpSpPr>
                <a:xfrm>
                  <a:off x="5904104" y="5069706"/>
                  <a:ext cx="533844" cy="237564"/>
                  <a:chOff x="4226046" y="1912963"/>
                  <a:chExt cx="533844" cy="237564"/>
                </a:xfrm>
              </p:grpSpPr>
              <p:sp>
                <p:nvSpPr>
                  <p:cNvPr id="665" name="TextBox 664">
                    <a:extLst>
                      <a:ext uri="{FF2B5EF4-FFF2-40B4-BE49-F238E27FC236}">
                        <a16:creationId xmlns:a16="http://schemas.microsoft.com/office/drawing/2014/main" id="{95EBF834-19BE-F690-FC33-1A7797A94412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6" name="TextBox 665">
                    <a:extLst>
                      <a:ext uri="{FF2B5EF4-FFF2-40B4-BE49-F238E27FC236}">
                        <a16:creationId xmlns:a16="http://schemas.microsoft.com/office/drawing/2014/main" id="{9D250578-86CD-CCA6-F9E3-E34A4C59D954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9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REF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D0297C6F-CAA9-60E3-E5DD-10BCB21D793E}"/>
                  </a:ext>
                </a:extLst>
              </p:cNvPr>
              <p:cNvSpPr/>
              <p:nvPr/>
            </p:nvSpPr>
            <p:spPr>
              <a:xfrm>
                <a:off x="2444314" y="3708636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a</a:t>
                </a:r>
                <a:endParaRPr lang="en-CH" sz="16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70" name="TextBox 669">
                <a:extLst>
                  <a:ext uri="{FF2B5EF4-FFF2-40B4-BE49-F238E27FC236}">
                    <a16:creationId xmlns:a16="http://schemas.microsoft.com/office/drawing/2014/main" id="{BAFFEED9-3466-6F05-B102-08BA245FA948}"/>
                  </a:ext>
                </a:extLst>
              </p:cNvPr>
              <p:cNvSpPr txBox="1"/>
              <p:nvPr/>
            </p:nvSpPr>
            <p:spPr>
              <a:xfrm>
                <a:off x="2718051" y="4054435"/>
                <a:ext cx="65364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&gt;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71" name="그룹 440">
                <a:extLst>
                  <a:ext uri="{FF2B5EF4-FFF2-40B4-BE49-F238E27FC236}">
                    <a16:creationId xmlns:a16="http://schemas.microsoft.com/office/drawing/2014/main" id="{570A294D-7393-353D-5B04-5558B9DC7D6F}"/>
                  </a:ext>
                </a:extLst>
              </p:cNvPr>
              <p:cNvGrpSpPr/>
              <p:nvPr/>
            </p:nvGrpSpPr>
            <p:grpSpPr>
              <a:xfrm>
                <a:off x="2558978" y="4043375"/>
                <a:ext cx="508444" cy="237564"/>
                <a:chOff x="4226046" y="1912963"/>
                <a:chExt cx="508444" cy="237564"/>
              </a:xfrm>
            </p:grpSpPr>
            <p:sp>
              <p:nvSpPr>
                <p:cNvPr id="672" name="TextBox 671">
                  <a:extLst>
                    <a:ext uri="{FF2B5EF4-FFF2-40B4-BE49-F238E27FC236}">
                      <a16:creationId xmlns:a16="http://schemas.microsoft.com/office/drawing/2014/main" id="{E71BD4D3-CED5-F57A-3919-E4D9A128278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3" name="TextBox 672">
                  <a:extLst>
                    <a:ext uri="{FF2B5EF4-FFF2-40B4-BE49-F238E27FC236}">
                      <a16:creationId xmlns:a16="http://schemas.microsoft.com/office/drawing/2014/main" id="{AB156196-D3E5-7D4D-A2F9-16A4079C9768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74" name="그룹 440">
                <a:extLst>
                  <a:ext uri="{FF2B5EF4-FFF2-40B4-BE49-F238E27FC236}">
                    <a16:creationId xmlns:a16="http://schemas.microsoft.com/office/drawing/2014/main" id="{D6ADE127-E1D8-40D2-982F-A4A257A1D4E1}"/>
                  </a:ext>
                </a:extLst>
              </p:cNvPr>
              <p:cNvGrpSpPr/>
              <p:nvPr/>
            </p:nvGrpSpPr>
            <p:grpSpPr>
              <a:xfrm>
                <a:off x="2965179" y="4043375"/>
                <a:ext cx="533844" cy="237564"/>
                <a:chOff x="4226046" y="1912963"/>
                <a:chExt cx="533844" cy="237564"/>
              </a:xfrm>
            </p:grpSpPr>
            <p:sp>
              <p:nvSpPr>
                <p:cNvPr id="675" name="TextBox 674">
                  <a:extLst>
                    <a:ext uri="{FF2B5EF4-FFF2-40B4-BE49-F238E27FC236}">
                      <a16:creationId xmlns:a16="http://schemas.microsoft.com/office/drawing/2014/main" id="{6626F0DA-315B-443B-BA42-2EDA015FECDA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6" name="TextBox 675">
                  <a:extLst>
                    <a:ext uri="{FF2B5EF4-FFF2-40B4-BE49-F238E27FC236}">
                      <a16:creationId xmlns:a16="http://schemas.microsoft.com/office/drawing/2014/main" id="{51DE1422-566B-1227-AEB4-101DC69FA225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9F11171B-4CF9-F681-7907-52BF0B57CC4F}"/>
                  </a:ext>
                </a:extLst>
              </p:cNvPr>
              <p:cNvSpPr/>
              <p:nvPr/>
            </p:nvSpPr>
            <p:spPr>
              <a:xfrm>
                <a:off x="2444314" y="4061552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b</a:t>
                </a:r>
                <a:endParaRPr lang="en-CH" sz="16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grpSp>
            <p:nvGrpSpPr>
              <p:cNvPr id="684" name="그룹 563">
                <a:extLst>
                  <a:ext uri="{FF2B5EF4-FFF2-40B4-BE49-F238E27FC236}">
                    <a16:creationId xmlns:a16="http://schemas.microsoft.com/office/drawing/2014/main" id="{6C6740DE-B7AA-D9C9-D5A9-07C448DF3859}"/>
                  </a:ext>
                </a:extLst>
              </p:cNvPr>
              <p:cNvGrpSpPr/>
              <p:nvPr/>
            </p:nvGrpSpPr>
            <p:grpSpPr>
              <a:xfrm>
                <a:off x="1784028" y="2808218"/>
                <a:ext cx="573528" cy="252952"/>
                <a:chOff x="4206996" y="1897575"/>
                <a:chExt cx="573528" cy="252952"/>
              </a:xfrm>
            </p:grpSpPr>
            <p:sp>
              <p:nvSpPr>
                <p:cNvPr id="685" name="TextBox 684">
                  <a:extLst>
                    <a:ext uri="{FF2B5EF4-FFF2-40B4-BE49-F238E27FC236}">
                      <a16:creationId xmlns:a16="http://schemas.microsoft.com/office/drawing/2014/main" id="{6BFB9EC5-46A0-25F3-6659-7E50D48FC532}"/>
                    </a:ext>
                  </a:extLst>
                </p:cNvPr>
                <p:cNvSpPr txBox="1"/>
                <p:nvPr/>
              </p:nvSpPr>
              <p:spPr>
                <a:xfrm>
                  <a:off x="420699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M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6" name="TextBox 685">
                  <a:extLst>
                    <a:ext uri="{FF2B5EF4-FFF2-40B4-BE49-F238E27FC236}">
                      <a16:creationId xmlns:a16="http://schemas.microsoft.com/office/drawing/2014/main" id="{9FDE5E19-1365-25FD-000A-D25BF49D5A1B}"/>
                    </a:ext>
                  </a:extLst>
                </p:cNvPr>
                <p:cNvSpPr txBox="1"/>
                <p:nvPr/>
              </p:nvSpPr>
              <p:spPr>
                <a:xfrm>
                  <a:off x="44115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A6268412-25AF-23E1-F6DA-C9C83656D7BD}"/>
                  </a:ext>
                </a:extLst>
              </p:cNvPr>
              <p:cNvSpPr/>
              <p:nvPr/>
            </p:nvSpPr>
            <p:spPr>
              <a:xfrm>
                <a:off x="1885909" y="4703707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03" name="직선 연결선 906">
                <a:extLst>
                  <a:ext uri="{FF2B5EF4-FFF2-40B4-BE49-F238E27FC236}">
                    <a16:creationId xmlns:a16="http://schemas.microsoft.com/office/drawing/2014/main" id="{991BCAD9-7DF3-7574-D4F8-53BE4C7BBE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583919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직선 연결선 907">
                <a:extLst>
                  <a:ext uri="{FF2B5EF4-FFF2-40B4-BE49-F238E27FC236}">
                    <a16:creationId xmlns:a16="http://schemas.microsoft.com/office/drawing/2014/main" id="{E64B09BB-5608-0D39-6D92-6151F801B1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35852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사각형: 둥근 모서리 554">
                <a:extLst>
                  <a:ext uri="{FF2B5EF4-FFF2-40B4-BE49-F238E27FC236}">
                    <a16:creationId xmlns:a16="http://schemas.microsoft.com/office/drawing/2014/main" id="{0E1A41A9-DF44-B2FD-EBC5-982841EB5CE2}"/>
                  </a:ext>
                </a:extLst>
              </p:cNvPr>
              <p:cNvSpPr/>
              <p:nvPr/>
            </p:nvSpPr>
            <p:spPr>
              <a:xfrm>
                <a:off x="5845107" y="2420242"/>
                <a:ext cx="163182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직사각형 588">
                <a:extLst>
                  <a:ext uri="{FF2B5EF4-FFF2-40B4-BE49-F238E27FC236}">
                    <a16:creationId xmlns:a16="http://schemas.microsoft.com/office/drawing/2014/main" id="{E581EF27-F54C-C7DF-A981-E16DD7DF920D}"/>
                  </a:ext>
                </a:extLst>
              </p:cNvPr>
              <p:cNvSpPr/>
              <p:nvPr/>
            </p:nvSpPr>
            <p:spPr>
              <a:xfrm rot="5400000">
                <a:off x="6142668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96" name="직선 연결선 589">
                <a:extLst>
                  <a:ext uri="{FF2B5EF4-FFF2-40B4-BE49-F238E27FC236}">
                    <a16:creationId xmlns:a16="http://schemas.microsoft.com/office/drawing/2014/main" id="{CA35CE19-C561-8EDE-F5EE-AA8B1C351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189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직선 연결선 590">
                <a:extLst>
                  <a:ext uri="{FF2B5EF4-FFF2-40B4-BE49-F238E27FC236}">
                    <a16:creationId xmlns:a16="http://schemas.microsoft.com/office/drawing/2014/main" id="{AA5826B7-1C08-1AB3-F998-06AC7A7B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9649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직선 연결선 561">
                <a:extLst>
                  <a:ext uri="{FF2B5EF4-FFF2-40B4-BE49-F238E27FC236}">
                    <a16:creationId xmlns:a16="http://schemas.microsoft.com/office/drawing/2014/main" id="{4D7C9001-8267-1189-CE7E-949B44898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직선 연결선 562">
                <a:extLst>
                  <a:ext uri="{FF2B5EF4-FFF2-40B4-BE49-F238E27FC236}">
                    <a16:creationId xmlns:a16="http://schemas.microsoft.com/office/drawing/2014/main" id="{FD0C2491-A0BA-2681-C5A0-07DD62B188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06482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0" name="그룹 563">
                <a:extLst>
                  <a:ext uri="{FF2B5EF4-FFF2-40B4-BE49-F238E27FC236}">
                    <a16:creationId xmlns:a16="http://schemas.microsoft.com/office/drawing/2014/main" id="{B9CD2AEE-024F-15F7-2C02-A1EF33D2F2DA}"/>
                  </a:ext>
                </a:extLst>
              </p:cNvPr>
              <p:cNvGrpSpPr/>
              <p:nvPr/>
            </p:nvGrpSpPr>
            <p:grpSpPr>
              <a:xfrm>
                <a:off x="6053734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601" name="TextBox 600">
                  <a:extLst>
                    <a:ext uri="{FF2B5EF4-FFF2-40B4-BE49-F238E27FC236}">
                      <a16:creationId xmlns:a16="http://schemas.microsoft.com/office/drawing/2014/main" id="{E527F0B2-EAD5-C9E4-0A15-CE7CD2955374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TextBox 601">
                  <a:extLst>
                    <a:ext uri="{FF2B5EF4-FFF2-40B4-BE49-F238E27FC236}">
                      <a16:creationId xmlns:a16="http://schemas.microsoft.com/office/drawing/2014/main" id="{2427F0AA-52CD-2F5E-F664-9DD52183247B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03" name="직선 연결선 564">
                <a:extLst>
                  <a:ext uri="{FF2B5EF4-FFF2-40B4-BE49-F238E27FC236}">
                    <a16:creationId xmlns:a16="http://schemas.microsoft.com/office/drawing/2014/main" id="{065A5507-707F-723A-E5CB-52A86B31F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4" name="직사각형 566">
                <a:extLst>
                  <a:ext uri="{FF2B5EF4-FFF2-40B4-BE49-F238E27FC236}">
                    <a16:creationId xmlns:a16="http://schemas.microsoft.com/office/drawing/2014/main" id="{FB63DD10-8CA2-F51E-0648-9D0936F5D3C8}"/>
                  </a:ext>
                </a:extLst>
              </p:cNvPr>
              <p:cNvSpPr/>
              <p:nvPr/>
            </p:nvSpPr>
            <p:spPr>
              <a:xfrm rot="5400000">
                <a:off x="6934093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05" name="직선 연결선 572">
                <a:extLst>
                  <a:ext uri="{FF2B5EF4-FFF2-40B4-BE49-F238E27FC236}">
                    <a16:creationId xmlns:a16="http://schemas.microsoft.com/office/drawing/2014/main" id="{753EE0A3-78F5-6DF9-31A1-2E8F3D4DF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9388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C7A20498-68CA-C338-50BA-33D8A848098E}"/>
                  </a:ext>
                </a:extLst>
              </p:cNvPr>
              <p:cNvSpPr txBox="1"/>
              <p:nvPr/>
            </p:nvSpPr>
            <p:spPr>
              <a:xfrm>
                <a:off x="7007394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사각형: 둥근 위쪽 모서리 575">
                <a:extLst>
                  <a:ext uri="{FF2B5EF4-FFF2-40B4-BE49-F238E27FC236}">
                    <a16:creationId xmlns:a16="http://schemas.microsoft.com/office/drawing/2014/main" id="{754BD726-A993-041C-2AA5-BE419400F79A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8" name="직선 연결선 577">
                <a:extLst>
                  <a:ext uri="{FF2B5EF4-FFF2-40B4-BE49-F238E27FC236}">
                    <a16:creationId xmlns:a16="http://schemas.microsoft.com/office/drawing/2014/main" id="{86E6A483-23D7-76BF-7A3D-A07F10DF83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3546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9" name="타원 578">
                <a:extLst>
                  <a:ext uri="{FF2B5EF4-FFF2-40B4-BE49-F238E27FC236}">
                    <a16:creationId xmlns:a16="http://schemas.microsoft.com/office/drawing/2014/main" id="{C08330C0-A205-91BE-E447-78965553052E}"/>
                  </a:ext>
                </a:extLst>
              </p:cNvPr>
              <p:cNvSpPr/>
              <p:nvPr/>
            </p:nvSpPr>
            <p:spPr>
              <a:xfrm>
                <a:off x="6726504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타원 557">
                <a:extLst>
                  <a:ext uri="{FF2B5EF4-FFF2-40B4-BE49-F238E27FC236}">
                    <a16:creationId xmlns:a16="http://schemas.microsoft.com/office/drawing/2014/main" id="{F124DE4E-63B3-4D9C-CC44-7C4007A2BB0E}"/>
                  </a:ext>
                </a:extLst>
              </p:cNvPr>
              <p:cNvSpPr/>
              <p:nvPr/>
            </p:nvSpPr>
            <p:spPr>
              <a:xfrm>
                <a:off x="6376002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타원 558">
                <a:extLst>
                  <a:ext uri="{FF2B5EF4-FFF2-40B4-BE49-F238E27FC236}">
                    <a16:creationId xmlns:a16="http://schemas.microsoft.com/office/drawing/2014/main" id="{618B024C-BBCA-5634-4AE8-794613A73D4F}"/>
                  </a:ext>
                </a:extLst>
              </p:cNvPr>
              <p:cNvSpPr/>
              <p:nvPr/>
            </p:nvSpPr>
            <p:spPr>
              <a:xfrm>
                <a:off x="6376002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TextBox 611">
                <a:extLst>
                  <a:ext uri="{FF2B5EF4-FFF2-40B4-BE49-F238E27FC236}">
                    <a16:creationId xmlns:a16="http://schemas.microsoft.com/office/drawing/2014/main" id="{D65F844C-F9BC-3BBF-5616-6BE1BF60A5BD}"/>
                  </a:ext>
                </a:extLst>
              </p:cNvPr>
              <p:cNvSpPr txBox="1"/>
              <p:nvPr/>
            </p:nvSpPr>
            <p:spPr>
              <a:xfrm>
                <a:off x="5755419" y="3940649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3" name="직선 연결선 2">
                <a:extLst>
                  <a:ext uri="{FF2B5EF4-FFF2-40B4-BE49-F238E27FC236}">
                    <a16:creationId xmlns:a16="http://schemas.microsoft.com/office/drawing/2014/main" id="{40E70CE5-2680-1338-AF73-A3F60B11B4CC}"/>
                  </a:ext>
                </a:extLst>
              </p:cNvPr>
              <p:cNvCxnSpPr>
                <a:cxnSpLocks/>
                <a:stCxn id="610" idx="4"/>
              </p:cNvCxnSpPr>
              <p:nvPr/>
            </p:nvCxnSpPr>
            <p:spPr>
              <a:xfrm>
                <a:off x="6406482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4" name="그룹 585">
                <a:extLst>
                  <a:ext uri="{FF2B5EF4-FFF2-40B4-BE49-F238E27FC236}">
                    <a16:creationId xmlns:a16="http://schemas.microsoft.com/office/drawing/2014/main" id="{97744882-4A30-9AFF-C325-23794DD86913}"/>
                  </a:ext>
                </a:extLst>
              </p:cNvPr>
              <p:cNvGrpSpPr/>
              <p:nvPr/>
            </p:nvGrpSpPr>
            <p:grpSpPr>
              <a:xfrm rot="16200000">
                <a:off x="6049767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615" name="직선 연결선 591">
                  <a:extLst>
                    <a:ext uri="{FF2B5EF4-FFF2-40B4-BE49-F238E27FC236}">
                      <a16:creationId xmlns:a16="http://schemas.microsoft.com/office/drawing/2014/main" id="{F7351DED-D523-76EB-CFE6-548EC0153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직선 연결선 592">
                  <a:extLst>
                    <a:ext uri="{FF2B5EF4-FFF2-40B4-BE49-F238E27FC236}">
                      <a16:creationId xmlns:a16="http://schemas.microsoft.com/office/drawing/2014/main" id="{CC51519A-0F64-40DA-3E95-4E00BA0728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직선 연결선 593">
                  <a:extLst>
                    <a:ext uri="{FF2B5EF4-FFF2-40B4-BE49-F238E27FC236}">
                      <a16:creationId xmlns:a16="http://schemas.microsoft.com/office/drawing/2014/main" id="{884321CC-172C-DAB7-929C-8B21AE11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직선 연결선 594">
                  <a:extLst>
                    <a:ext uri="{FF2B5EF4-FFF2-40B4-BE49-F238E27FC236}">
                      <a16:creationId xmlns:a16="http://schemas.microsoft.com/office/drawing/2014/main" id="{71980FFB-1E2E-2521-398C-32571FD79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직선 연결선 595">
                  <a:extLst>
                    <a:ext uri="{FF2B5EF4-FFF2-40B4-BE49-F238E27FC236}">
                      <a16:creationId xmlns:a16="http://schemas.microsoft.com/office/drawing/2014/main" id="{7ED1FDD0-E8B6-46CC-4C84-BF743820B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직선 연결선 596">
                  <a:extLst>
                    <a:ext uri="{FF2B5EF4-FFF2-40B4-BE49-F238E27FC236}">
                      <a16:creationId xmlns:a16="http://schemas.microsoft.com/office/drawing/2014/main" id="{28416E53-116B-626D-234B-6FF328FA2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직선 연결선 597">
                  <a:extLst>
                    <a:ext uri="{FF2B5EF4-FFF2-40B4-BE49-F238E27FC236}">
                      <a16:creationId xmlns:a16="http://schemas.microsoft.com/office/drawing/2014/main" id="{3F72B49E-97F1-4D34-F7B8-207A3921B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2" name="TextBox 621">
                <a:extLst>
                  <a:ext uri="{FF2B5EF4-FFF2-40B4-BE49-F238E27FC236}">
                    <a16:creationId xmlns:a16="http://schemas.microsoft.com/office/drawing/2014/main" id="{3D786DF3-E1BF-D982-8FE0-D8C0B23C44AF}"/>
                  </a:ext>
                </a:extLst>
              </p:cNvPr>
              <p:cNvSpPr txBox="1"/>
              <p:nvPr/>
            </p:nvSpPr>
            <p:spPr>
              <a:xfrm>
                <a:off x="5755419" y="3653568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3" name="직선 연결선 595">
                <a:extLst>
                  <a:ext uri="{FF2B5EF4-FFF2-40B4-BE49-F238E27FC236}">
                    <a16:creationId xmlns:a16="http://schemas.microsoft.com/office/drawing/2014/main" id="{B0B461F3-2BDA-1E2D-53F8-382E94D357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직선 연결선 650">
                <a:extLst>
                  <a:ext uri="{FF2B5EF4-FFF2-40B4-BE49-F238E27FC236}">
                    <a16:creationId xmlns:a16="http://schemas.microsoft.com/office/drawing/2014/main" id="{C9223730-4D6D-259E-B3C4-438AD39E51C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6340354" y="2907471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사각형: 둥근 위쪽 모서리 576">
                <a:extLst>
                  <a:ext uri="{FF2B5EF4-FFF2-40B4-BE49-F238E27FC236}">
                    <a16:creationId xmlns:a16="http://schemas.microsoft.com/office/drawing/2014/main" id="{D305CAF2-84A2-AE93-7B7E-0B73351C78ED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6" name="그룹 585">
                <a:extLst>
                  <a:ext uri="{FF2B5EF4-FFF2-40B4-BE49-F238E27FC236}">
                    <a16:creationId xmlns:a16="http://schemas.microsoft.com/office/drawing/2014/main" id="{4C5D0906-3075-E4C3-710C-FB2AF8AA01FE}"/>
                  </a:ext>
                </a:extLst>
              </p:cNvPr>
              <p:cNvGrpSpPr/>
              <p:nvPr/>
            </p:nvGrpSpPr>
            <p:grpSpPr>
              <a:xfrm rot="16200000">
                <a:off x="6076636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627" name="직선 연결선 591">
                  <a:extLst>
                    <a:ext uri="{FF2B5EF4-FFF2-40B4-BE49-F238E27FC236}">
                      <a16:creationId xmlns:a16="http://schemas.microsoft.com/office/drawing/2014/main" id="{259EFCF0-2ECB-F7C5-8B4D-CDC8DC5A47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직선 연결선 592">
                  <a:extLst>
                    <a:ext uri="{FF2B5EF4-FFF2-40B4-BE49-F238E27FC236}">
                      <a16:creationId xmlns:a16="http://schemas.microsoft.com/office/drawing/2014/main" id="{FD6A828B-6635-ECBC-AEA1-D80331AF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593">
                  <a:extLst>
                    <a:ext uri="{FF2B5EF4-FFF2-40B4-BE49-F238E27FC236}">
                      <a16:creationId xmlns:a16="http://schemas.microsoft.com/office/drawing/2014/main" id="{3A16F21E-37F9-B3CD-9281-AEB97B7127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직선 연결선 594">
                  <a:extLst>
                    <a:ext uri="{FF2B5EF4-FFF2-40B4-BE49-F238E27FC236}">
                      <a16:creationId xmlns:a16="http://schemas.microsoft.com/office/drawing/2014/main" id="{9346181B-7E87-543E-4FFF-A27ADA4F0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직선 연결선 595">
                  <a:extLst>
                    <a:ext uri="{FF2B5EF4-FFF2-40B4-BE49-F238E27FC236}">
                      <a16:creationId xmlns:a16="http://schemas.microsoft.com/office/drawing/2014/main" id="{E6C1CC15-75C1-24F9-6759-CADE9024C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직선 연결선 596">
                  <a:extLst>
                    <a:ext uri="{FF2B5EF4-FFF2-40B4-BE49-F238E27FC236}">
                      <a16:creationId xmlns:a16="http://schemas.microsoft.com/office/drawing/2014/main" id="{8BD64DE0-5095-C0F8-5901-B17036A26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직선 연결선 597">
                  <a:extLst>
                    <a:ext uri="{FF2B5EF4-FFF2-40B4-BE49-F238E27FC236}">
                      <a16:creationId xmlns:a16="http://schemas.microsoft.com/office/drawing/2014/main" id="{2FD20AAE-C34B-10F4-D155-E803CCDEA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4" name="직선 연결선 595">
                <a:extLst>
                  <a:ext uri="{FF2B5EF4-FFF2-40B4-BE49-F238E27FC236}">
                    <a16:creationId xmlns:a16="http://schemas.microsoft.com/office/drawing/2014/main" id="{F300AF45-A02D-D357-59D5-D0F3209540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직선 연결선 586">
                <a:extLst>
                  <a:ext uri="{FF2B5EF4-FFF2-40B4-BE49-F238E27FC236}">
                    <a16:creationId xmlns:a16="http://schemas.microsoft.com/office/drawing/2014/main" id="{5CD70C89-EF03-8457-CF0D-08473C965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9777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직사각형 587">
                <a:extLst>
                  <a:ext uri="{FF2B5EF4-FFF2-40B4-BE49-F238E27FC236}">
                    <a16:creationId xmlns:a16="http://schemas.microsoft.com/office/drawing/2014/main" id="{D6F0C94C-E75B-D722-DA9F-2B127CF79B39}"/>
                  </a:ext>
                </a:extLst>
              </p:cNvPr>
              <p:cNvSpPr/>
              <p:nvPr/>
            </p:nvSpPr>
            <p:spPr>
              <a:xfrm rot="5400000">
                <a:off x="6235579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1AAD737-F0BA-7DF1-CC03-AB18B055D4AC}"/>
                  </a:ext>
                </a:extLst>
              </p:cNvPr>
              <p:cNvSpPr/>
              <p:nvPr/>
            </p:nvSpPr>
            <p:spPr>
              <a:xfrm>
                <a:off x="6083729" y="4696810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D9AAB793-0BA8-FE73-CE76-6D8C2032D53F}"/>
                  </a:ext>
                </a:extLst>
              </p:cNvPr>
              <p:cNvSpPr txBox="1"/>
              <p:nvPr/>
            </p:nvSpPr>
            <p:spPr>
              <a:xfrm>
                <a:off x="6472429" y="4435924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3" name="직선 연결선 859">
                <a:extLst>
                  <a:ext uri="{FF2B5EF4-FFF2-40B4-BE49-F238E27FC236}">
                    <a16:creationId xmlns:a16="http://schemas.microsoft.com/office/drawing/2014/main" id="{2CB934CF-C6FA-F4A4-69C0-643320ED713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69079" y="4474138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사각형: 둥근 모서리 740">
            <a:extLst>
              <a:ext uri="{FF2B5EF4-FFF2-40B4-BE49-F238E27FC236}">
                <a16:creationId xmlns:a16="http://schemas.microsoft.com/office/drawing/2014/main" id="{53F2F985-07BD-7FFF-FE4D-4AF442664B47}"/>
              </a:ext>
            </a:extLst>
          </p:cNvPr>
          <p:cNvSpPr/>
          <p:nvPr/>
        </p:nvSpPr>
        <p:spPr>
          <a:xfrm>
            <a:off x="4578001" y="3518151"/>
            <a:ext cx="1036526" cy="598191"/>
          </a:xfrm>
          <a:prstGeom prst="roundRect">
            <a:avLst>
              <a:gd name="adj" fmla="val 9694"/>
            </a:avLst>
          </a:prstGeom>
          <a:solidFill>
            <a:srgbClr val="FFEBE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2" name="직선 연결선 741">
            <a:extLst>
              <a:ext uri="{FF2B5EF4-FFF2-40B4-BE49-F238E27FC236}">
                <a16:creationId xmlns:a16="http://schemas.microsoft.com/office/drawing/2014/main" id="{9067F565-1C1F-EBED-08B4-725F7C76AC27}"/>
              </a:ext>
            </a:extLst>
          </p:cNvPr>
          <p:cNvCxnSpPr>
            <a:cxnSpLocks/>
          </p:cNvCxnSpPr>
          <p:nvPr/>
        </p:nvCxnSpPr>
        <p:spPr>
          <a:xfrm flipV="1">
            <a:off x="4405648" y="3528461"/>
            <a:ext cx="204436" cy="15916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742">
            <a:extLst>
              <a:ext uri="{FF2B5EF4-FFF2-40B4-BE49-F238E27FC236}">
                <a16:creationId xmlns:a16="http://schemas.microsoft.com/office/drawing/2014/main" id="{94995D7D-D4EC-68E2-7AF2-7C54D0D2FDC5}"/>
              </a:ext>
            </a:extLst>
          </p:cNvPr>
          <p:cNvCxnSpPr>
            <a:cxnSpLocks/>
          </p:cNvCxnSpPr>
          <p:nvPr/>
        </p:nvCxnSpPr>
        <p:spPr>
          <a:xfrm>
            <a:off x="4405648" y="3877471"/>
            <a:ext cx="187545" cy="228970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835">
            <a:extLst>
              <a:ext uri="{FF2B5EF4-FFF2-40B4-BE49-F238E27FC236}">
                <a16:creationId xmlns:a16="http://schemas.microsoft.com/office/drawing/2014/main" id="{20DA5E26-1B95-FF5A-E3F1-F6B01613A561}"/>
              </a:ext>
            </a:extLst>
          </p:cNvPr>
          <p:cNvGrpSpPr/>
          <p:nvPr/>
        </p:nvGrpSpPr>
        <p:grpSpPr>
          <a:xfrm>
            <a:off x="5190109" y="3963927"/>
            <a:ext cx="323307" cy="69720"/>
            <a:chOff x="5890169" y="4312037"/>
            <a:chExt cx="1895988" cy="1103725"/>
          </a:xfrm>
        </p:grpSpPr>
        <p:grpSp>
          <p:nvGrpSpPr>
            <p:cNvPr id="22" name="그룹 822">
              <a:extLst>
                <a:ext uri="{FF2B5EF4-FFF2-40B4-BE49-F238E27FC236}">
                  <a16:creationId xmlns:a16="http://schemas.microsoft.com/office/drawing/2014/main" id="{91D35864-80AC-176C-30F2-AF81286988B3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25" name="직선 연결선 771">
                <a:extLst>
                  <a:ext uri="{FF2B5EF4-FFF2-40B4-BE49-F238E27FC236}">
                    <a16:creationId xmlns:a16="http://schemas.microsoft.com/office/drawing/2014/main" id="{2B4EA954-FB07-0E77-6C3D-FDABFB754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789">
                <a:extLst>
                  <a:ext uri="{FF2B5EF4-FFF2-40B4-BE49-F238E27FC236}">
                    <a16:creationId xmlns:a16="http://schemas.microsoft.com/office/drawing/2014/main" id="{0A67E78B-6408-F397-F1C3-CFF718CD06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792">
                <a:extLst>
                  <a:ext uri="{FF2B5EF4-FFF2-40B4-BE49-F238E27FC236}">
                    <a16:creationId xmlns:a16="http://schemas.microsoft.com/office/drawing/2014/main" id="{2B97474A-3409-039D-79A9-C034C1B497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807">
                <a:extLst>
                  <a:ext uri="{FF2B5EF4-FFF2-40B4-BE49-F238E27FC236}">
                    <a16:creationId xmlns:a16="http://schemas.microsoft.com/office/drawing/2014/main" id="{93ADFD36-FE92-87C2-638E-A6F2A89DC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810">
                <a:extLst>
                  <a:ext uri="{FF2B5EF4-FFF2-40B4-BE49-F238E27FC236}">
                    <a16:creationId xmlns:a16="http://schemas.microsoft.com/office/drawing/2014/main" id="{67761E76-6F82-B6F2-F858-C1A35667C7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815">
                <a:extLst>
                  <a:ext uri="{FF2B5EF4-FFF2-40B4-BE49-F238E27FC236}">
                    <a16:creationId xmlns:a16="http://schemas.microsoft.com/office/drawing/2014/main" id="{876DD4F3-2305-2229-08D5-F1177B93C1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819">
                <a:extLst>
                  <a:ext uri="{FF2B5EF4-FFF2-40B4-BE49-F238E27FC236}">
                    <a16:creationId xmlns:a16="http://schemas.microsoft.com/office/drawing/2014/main" id="{1FF8225C-A06B-D358-D8B3-FA76D7744C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직선 연결선 826">
              <a:extLst>
                <a:ext uri="{FF2B5EF4-FFF2-40B4-BE49-F238E27FC236}">
                  <a16:creationId xmlns:a16="http://schemas.microsoft.com/office/drawing/2014/main" id="{904C2C80-7928-FE4A-BAEE-E7172049C97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832">
              <a:extLst>
                <a:ext uri="{FF2B5EF4-FFF2-40B4-BE49-F238E27FC236}">
                  <a16:creationId xmlns:a16="http://schemas.microsoft.com/office/drawing/2014/main" id="{94353795-4334-2A65-8BD2-9626D3FE9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91A9017-2163-6934-9E73-02ABC0687CD3}"/>
              </a:ext>
            </a:extLst>
          </p:cNvPr>
          <p:cNvSpPr txBox="1"/>
          <p:nvPr/>
        </p:nvSpPr>
        <p:spPr>
          <a:xfrm>
            <a:off x="4573136" y="3513681"/>
            <a:ext cx="105270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Target WL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0448BE-1A8A-ABE5-3A47-B8B347F5E1CA}"/>
              </a:ext>
            </a:extLst>
          </p:cNvPr>
          <p:cNvGrpSpPr/>
          <p:nvPr/>
        </p:nvGrpSpPr>
        <p:grpSpPr>
          <a:xfrm>
            <a:off x="4625419" y="3654283"/>
            <a:ext cx="940045" cy="289933"/>
            <a:chOff x="5497903" y="5017337"/>
            <a:chExt cx="940045" cy="28993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2FF9FE5-2955-5C44-1964-10F7A80240CF}"/>
                </a:ext>
              </a:extLst>
            </p:cNvPr>
            <p:cNvSpPr txBox="1"/>
            <p:nvPr/>
          </p:nvSpPr>
          <p:spPr>
            <a:xfrm>
              <a:off x="5641573" y="5017337"/>
              <a:ext cx="653649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2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≤</a:t>
              </a:r>
              <a:endParaRPr lang="ko-KR" altLang="en-US" sz="1400" b="1" baseline="-25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5" name="그룹 440">
              <a:extLst>
                <a:ext uri="{FF2B5EF4-FFF2-40B4-BE49-F238E27FC236}">
                  <a16:creationId xmlns:a16="http://schemas.microsoft.com/office/drawing/2014/main" id="{64032C99-A681-2166-B316-E99AFB8C84D8}"/>
                </a:ext>
              </a:extLst>
            </p:cNvPr>
            <p:cNvGrpSpPr/>
            <p:nvPr/>
          </p:nvGrpSpPr>
          <p:grpSpPr>
            <a:xfrm>
              <a:off x="5497903" y="5069706"/>
              <a:ext cx="508444" cy="237564"/>
              <a:chOff x="4226046" y="1912963"/>
              <a:chExt cx="508444" cy="2375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0AED367-CB11-B207-3386-11C1EE37CF45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0067070-5C99-F3CA-049F-4285A047EA78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그룹 440">
              <a:extLst>
                <a:ext uri="{FF2B5EF4-FFF2-40B4-BE49-F238E27FC236}">
                  <a16:creationId xmlns:a16="http://schemas.microsoft.com/office/drawing/2014/main" id="{F65477D7-6EC3-2414-33EF-191056096A1D}"/>
                </a:ext>
              </a:extLst>
            </p:cNvPr>
            <p:cNvGrpSpPr/>
            <p:nvPr/>
          </p:nvGrpSpPr>
          <p:grpSpPr>
            <a:xfrm>
              <a:off x="5904104" y="5069706"/>
              <a:ext cx="533844" cy="237564"/>
              <a:chOff x="4226046" y="1912963"/>
              <a:chExt cx="533844" cy="23756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7B1806-AA95-0FA3-32C9-6B39904837AB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A5D5760-86B1-CDD8-0B0C-E05143F34D84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5" name="사각형: 둥근 위쪽 모서리 852">
            <a:extLst>
              <a:ext uri="{FF2B5EF4-FFF2-40B4-BE49-F238E27FC236}">
                <a16:creationId xmlns:a16="http://schemas.microsoft.com/office/drawing/2014/main" id="{2ED7E7FB-07F6-A6D5-701D-01DCF1E3BA8B}"/>
              </a:ext>
            </a:extLst>
          </p:cNvPr>
          <p:cNvSpPr/>
          <p:nvPr/>
        </p:nvSpPr>
        <p:spPr>
          <a:xfrm>
            <a:off x="4719823" y="3063696"/>
            <a:ext cx="347468" cy="87622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7" name="사각형: 둥근 위쪽 모서리 576">
            <a:extLst>
              <a:ext uri="{FF2B5EF4-FFF2-40B4-BE49-F238E27FC236}">
                <a16:creationId xmlns:a16="http://schemas.microsoft.com/office/drawing/2014/main" id="{92295B3C-A897-E40F-9844-091185F75B8D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714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FB4926D-F3F3-AC31-BBE8-C6A19FA60429}"/>
              </a:ext>
            </a:extLst>
          </p:cNvPr>
          <p:cNvSpPr/>
          <p:nvPr/>
        </p:nvSpPr>
        <p:spPr>
          <a:xfrm>
            <a:off x="149702" y="5349177"/>
            <a:ext cx="8844595" cy="1024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Disconnect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the BLs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from V</a:t>
            </a:r>
            <a:r>
              <a:rPr lang="en-US" sz="28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PRE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and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enable the latching circuit</a:t>
            </a:r>
            <a:endParaRPr lang="en-US" sz="2800" baseline="-25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Mechanism: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425445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E841A912-8EDA-683C-32E3-D837DA007716}"/>
              </a:ext>
            </a:extLst>
          </p:cNvPr>
          <p:cNvSpPr/>
          <p:nvPr/>
        </p:nvSpPr>
        <p:spPr>
          <a:xfrm>
            <a:off x="4931332" y="237053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dirty="0">
                <a:latin typeface="Cambria" panose="02040503050406030204" pitchFamily="18" charset="0"/>
              </a:rPr>
              <a:t>❹</a:t>
            </a:r>
            <a:endParaRPr lang="ko-KR" altLang="en-US" sz="1600" dirty="0">
              <a:latin typeface="Cambria" panose="02040503050406030204" pitchFamily="18" charset="0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02D898A2-2A3F-684A-E7D6-92FA92EC1222}"/>
              </a:ext>
            </a:extLst>
          </p:cNvPr>
          <p:cNvSpPr txBox="1"/>
          <p:nvPr/>
        </p:nvSpPr>
        <p:spPr>
          <a:xfrm>
            <a:off x="3727135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E  Evaluation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3" name="사각형: 둥근 모서리 554">
            <a:extLst>
              <a:ext uri="{FF2B5EF4-FFF2-40B4-BE49-F238E27FC236}">
                <a16:creationId xmlns:a16="http://schemas.microsoft.com/office/drawing/2014/main" id="{982B3883-EFD4-D00C-BEDB-B6D300E5F97A}"/>
              </a:ext>
            </a:extLst>
          </p:cNvPr>
          <p:cNvSpPr/>
          <p:nvPr/>
        </p:nvSpPr>
        <p:spPr>
          <a:xfrm>
            <a:off x="3718407" y="2420242"/>
            <a:ext cx="190038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44" name="직사각형 588">
            <a:extLst>
              <a:ext uri="{FF2B5EF4-FFF2-40B4-BE49-F238E27FC236}">
                <a16:creationId xmlns:a16="http://schemas.microsoft.com/office/drawing/2014/main" id="{A17C3B6D-3ECE-D033-AC53-FF745AB03FA4}"/>
              </a:ext>
            </a:extLst>
          </p:cNvPr>
          <p:cNvSpPr/>
          <p:nvPr/>
        </p:nvSpPr>
        <p:spPr>
          <a:xfrm rot="5400000">
            <a:off x="4280632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45" name="직선 연결선 589">
            <a:extLst>
              <a:ext uri="{FF2B5EF4-FFF2-40B4-BE49-F238E27FC236}">
                <a16:creationId xmlns:a16="http://schemas.microsoft.com/office/drawing/2014/main" id="{669F9821-ED30-CE5D-63C0-41A54678E72A}"/>
              </a:ext>
            </a:extLst>
          </p:cNvPr>
          <p:cNvCxnSpPr>
            <a:cxnSpLocks/>
          </p:cNvCxnSpPr>
          <p:nvPr/>
        </p:nvCxnSpPr>
        <p:spPr>
          <a:xfrm>
            <a:off x="4406153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직선 연결선 590">
            <a:extLst>
              <a:ext uri="{FF2B5EF4-FFF2-40B4-BE49-F238E27FC236}">
                <a16:creationId xmlns:a16="http://schemas.microsoft.com/office/drawing/2014/main" id="{10DEDAFE-FED9-1B38-B0CA-EFAC73496C68}"/>
              </a:ext>
            </a:extLst>
          </p:cNvPr>
          <p:cNvCxnSpPr>
            <a:cxnSpLocks/>
          </p:cNvCxnSpPr>
          <p:nvPr/>
        </p:nvCxnSpPr>
        <p:spPr>
          <a:xfrm>
            <a:off x="4407613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직선 연결선 561">
            <a:extLst>
              <a:ext uri="{FF2B5EF4-FFF2-40B4-BE49-F238E27FC236}">
                <a16:creationId xmlns:a16="http://schemas.microsoft.com/office/drawing/2014/main" id="{80FC38B2-0D0A-A8DD-42EB-F58DC02657C1}"/>
              </a:ext>
            </a:extLst>
          </p:cNvPr>
          <p:cNvCxnSpPr>
            <a:cxnSpLocks/>
          </p:cNvCxnSpPr>
          <p:nvPr/>
        </p:nvCxnSpPr>
        <p:spPr>
          <a:xfrm>
            <a:off x="4544446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직선 연결선 562">
            <a:extLst>
              <a:ext uri="{FF2B5EF4-FFF2-40B4-BE49-F238E27FC236}">
                <a16:creationId xmlns:a16="http://schemas.microsoft.com/office/drawing/2014/main" id="{69B2AD6E-BE24-2626-3617-3728660828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44446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9" name="그룹 563">
            <a:extLst>
              <a:ext uri="{FF2B5EF4-FFF2-40B4-BE49-F238E27FC236}">
                <a16:creationId xmlns:a16="http://schemas.microsoft.com/office/drawing/2014/main" id="{F45FE29B-C7AB-7310-1300-37AF6A0AFCAF}"/>
              </a:ext>
            </a:extLst>
          </p:cNvPr>
          <p:cNvGrpSpPr/>
          <p:nvPr/>
        </p:nvGrpSpPr>
        <p:grpSpPr>
          <a:xfrm>
            <a:off x="4191698" y="2392781"/>
            <a:ext cx="544956" cy="252952"/>
            <a:chOff x="4226046" y="1897575"/>
            <a:chExt cx="544956" cy="252952"/>
          </a:xfrm>
        </p:grpSpPr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id="{5A827816-DEAD-3E9D-BA32-733AA085FC91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TextBox 550">
              <a:extLst>
                <a:ext uri="{FF2B5EF4-FFF2-40B4-BE49-F238E27FC236}">
                  <a16:creationId xmlns:a16="http://schemas.microsoft.com/office/drawing/2014/main" id="{43E2B8FB-32CA-B1DE-1061-3C62A6E33D89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52" name="직선 연결선 564">
            <a:extLst>
              <a:ext uri="{FF2B5EF4-FFF2-40B4-BE49-F238E27FC236}">
                <a16:creationId xmlns:a16="http://schemas.microsoft.com/office/drawing/2014/main" id="{F9D62AE5-7CCB-4BA1-0ED5-2FEE1DB5A291}"/>
              </a:ext>
            </a:extLst>
          </p:cNvPr>
          <p:cNvCxnSpPr>
            <a:cxnSpLocks/>
          </p:cNvCxnSpPr>
          <p:nvPr/>
        </p:nvCxnSpPr>
        <p:spPr>
          <a:xfrm>
            <a:off x="4544446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직사각형 566">
            <a:extLst>
              <a:ext uri="{FF2B5EF4-FFF2-40B4-BE49-F238E27FC236}">
                <a16:creationId xmlns:a16="http://schemas.microsoft.com/office/drawing/2014/main" id="{7C430B8F-7962-A952-1648-2B0DB97B6535}"/>
              </a:ext>
            </a:extLst>
          </p:cNvPr>
          <p:cNvSpPr/>
          <p:nvPr/>
        </p:nvSpPr>
        <p:spPr>
          <a:xfrm rot="5400000">
            <a:off x="5072057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54" name="직선 연결선 572">
            <a:extLst>
              <a:ext uri="{FF2B5EF4-FFF2-40B4-BE49-F238E27FC236}">
                <a16:creationId xmlns:a16="http://schemas.microsoft.com/office/drawing/2014/main" id="{66798B79-1038-06B7-1E4A-59DD5318295D}"/>
              </a:ext>
            </a:extLst>
          </p:cNvPr>
          <p:cNvCxnSpPr>
            <a:cxnSpLocks/>
          </p:cNvCxnSpPr>
          <p:nvPr/>
        </p:nvCxnSpPr>
        <p:spPr>
          <a:xfrm>
            <a:off x="5347352" y="2628420"/>
            <a:ext cx="0" cy="170218"/>
          </a:xfrm>
          <a:prstGeom prst="line">
            <a:avLst/>
          </a:prstGeom>
          <a:ln w="19050" cap="sq">
            <a:solidFill>
              <a:srgbClr val="C0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>
            <a:extLst>
              <a:ext uri="{FF2B5EF4-FFF2-40B4-BE49-F238E27FC236}">
                <a16:creationId xmlns:a16="http://schemas.microsoft.com/office/drawing/2014/main" id="{2731A167-EFC7-5D17-A68F-BBAEE65C8FE7}"/>
              </a:ext>
            </a:extLst>
          </p:cNvPr>
          <p:cNvSpPr txBox="1"/>
          <p:nvPr/>
        </p:nvSpPr>
        <p:spPr>
          <a:xfrm>
            <a:off x="5231083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56" name="사각형: 둥근 위쪽 모서리 575">
            <a:extLst>
              <a:ext uri="{FF2B5EF4-FFF2-40B4-BE49-F238E27FC236}">
                <a16:creationId xmlns:a16="http://schemas.microsoft.com/office/drawing/2014/main" id="{F2AC4ED9-3A83-DF04-55ED-A1B9E8D7078A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7" name="직선 연결선 577">
            <a:extLst>
              <a:ext uri="{FF2B5EF4-FFF2-40B4-BE49-F238E27FC236}">
                <a16:creationId xmlns:a16="http://schemas.microsoft.com/office/drawing/2014/main" id="{15015C9A-1576-001B-73BD-AFE9A6B38E12}"/>
              </a:ext>
            </a:extLst>
          </p:cNvPr>
          <p:cNvCxnSpPr>
            <a:cxnSpLocks/>
          </p:cNvCxnSpPr>
          <p:nvPr/>
        </p:nvCxnSpPr>
        <p:spPr>
          <a:xfrm>
            <a:off x="4891510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타원 578">
            <a:extLst>
              <a:ext uri="{FF2B5EF4-FFF2-40B4-BE49-F238E27FC236}">
                <a16:creationId xmlns:a16="http://schemas.microsoft.com/office/drawing/2014/main" id="{62B9CED2-5BFD-E9D9-32BA-F8D96833A464}"/>
              </a:ext>
            </a:extLst>
          </p:cNvPr>
          <p:cNvSpPr/>
          <p:nvPr/>
        </p:nvSpPr>
        <p:spPr>
          <a:xfrm>
            <a:off x="4864468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9" name="타원 557">
            <a:extLst>
              <a:ext uri="{FF2B5EF4-FFF2-40B4-BE49-F238E27FC236}">
                <a16:creationId xmlns:a16="http://schemas.microsoft.com/office/drawing/2014/main" id="{B4809990-A3F8-29CA-EC58-89ED16678A27}"/>
              </a:ext>
            </a:extLst>
          </p:cNvPr>
          <p:cNvSpPr/>
          <p:nvPr/>
        </p:nvSpPr>
        <p:spPr>
          <a:xfrm>
            <a:off x="4513966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60" name="타원 558">
            <a:extLst>
              <a:ext uri="{FF2B5EF4-FFF2-40B4-BE49-F238E27FC236}">
                <a16:creationId xmlns:a16="http://schemas.microsoft.com/office/drawing/2014/main" id="{1AF02232-7729-B207-4C74-814BBD706FDA}"/>
              </a:ext>
            </a:extLst>
          </p:cNvPr>
          <p:cNvSpPr/>
          <p:nvPr/>
        </p:nvSpPr>
        <p:spPr>
          <a:xfrm>
            <a:off x="4513966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61" name="그룹 440">
            <a:extLst>
              <a:ext uri="{FF2B5EF4-FFF2-40B4-BE49-F238E27FC236}">
                <a16:creationId xmlns:a16="http://schemas.microsoft.com/office/drawing/2014/main" id="{7F970D7C-F4EE-93B8-5CB0-00ED2B674EFB}"/>
              </a:ext>
            </a:extLst>
          </p:cNvPr>
          <p:cNvGrpSpPr/>
          <p:nvPr/>
        </p:nvGrpSpPr>
        <p:grpSpPr>
          <a:xfrm>
            <a:off x="3626803" y="3940649"/>
            <a:ext cx="552896" cy="237564"/>
            <a:chOff x="4226046" y="1912963"/>
            <a:chExt cx="552896" cy="237564"/>
          </a:xfrm>
        </p:grpSpPr>
        <p:sp>
          <p:nvSpPr>
            <p:cNvPr id="562" name="TextBox 561">
              <a:extLst>
                <a:ext uri="{FF2B5EF4-FFF2-40B4-BE49-F238E27FC236}">
                  <a16:creationId xmlns:a16="http://schemas.microsoft.com/office/drawing/2014/main" id="{9362BF73-8801-3670-83E0-5358AF367B6A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TextBox 562">
              <a:extLst>
                <a:ext uri="{FF2B5EF4-FFF2-40B4-BE49-F238E27FC236}">
                  <a16:creationId xmlns:a16="http://schemas.microsoft.com/office/drawing/2014/main" id="{BA63118C-D2A1-2BAD-F7D6-F338D3A8FF8F}"/>
                </a:ext>
              </a:extLst>
            </p:cNvPr>
            <p:cNvSpPr txBox="1"/>
            <p:nvPr/>
          </p:nvSpPr>
          <p:spPr>
            <a:xfrm>
              <a:off x="440997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PASS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64" name="직선 연결선 2">
            <a:extLst>
              <a:ext uri="{FF2B5EF4-FFF2-40B4-BE49-F238E27FC236}">
                <a16:creationId xmlns:a16="http://schemas.microsoft.com/office/drawing/2014/main" id="{4CC4A0DC-7972-2937-98BF-AA57CF1982D9}"/>
              </a:ext>
            </a:extLst>
          </p:cNvPr>
          <p:cNvCxnSpPr>
            <a:cxnSpLocks/>
            <a:stCxn id="559" idx="4"/>
          </p:cNvCxnSpPr>
          <p:nvPr/>
        </p:nvCxnSpPr>
        <p:spPr>
          <a:xfrm>
            <a:off x="4544446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5" name="그룹 585">
            <a:extLst>
              <a:ext uri="{FF2B5EF4-FFF2-40B4-BE49-F238E27FC236}">
                <a16:creationId xmlns:a16="http://schemas.microsoft.com/office/drawing/2014/main" id="{90DA6521-0D25-C40C-72EB-F043668DE962}"/>
              </a:ext>
            </a:extLst>
          </p:cNvPr>
          <p:cNvGrpSpPr/>
          <p:nvPr/>
        </p:nvGrpSpPr>
        <p:grpSpPr>
          <a:xfrm rot="16200000">
            <a:off x="4187731" y="3960874"/>
            <a:ext cx="285375" cy="151469"/>
            <a:chOff x="6995826" y="1376806"/>
            <a:chExt cx="1464595" cy="1280243"/>
          </a:xfrm>
        </p:grpSpPr>
        <p:cxnSp>
          <p:nvCxnSpPr>
            <p:cNvPr id="566" name="직선 연결선 591">
              <a:extLst>
                <a:ext uri="{FF2B5EF4-FFF2-40B4-BE49-F238E27FC236}">
                  <a16:creationId xmlns:a16="http://schemas.microsoft.com/office/drawing/2014/main" id="{D2B64BC2-A0E5-025F-E03A-134D213BCCB5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직선 연결선 592">
              <a:extLst>
                <a:ext uri="{FF2B5EF4-FFF2-40B4-BE49-F238E27FC236}">
                  <a16:creationId xmlns:a16="http://schemas.microsoft.com/office/drawing/2014/main" id="{CAC3D3A0-4F8C-E27F-F913-D100A0B45184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직선 연결선 593">
              <a:extLst>
                <a:ext uri="{FF2B5EF4-FFF2-40B4-BE49-F238E27FC236}">
                  <a16:creationId xmlns:a16="http://schemas.microsoft.com/office/drawing/2014/main" id="{45D5A26F-3220-AAE1-371F-75DAC020C517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직선 연결선 594">
              <a:extLst>
                <a:ext uri="{FF2B5EF4-FFF2-40B4-BE49-F238E27FC236}">
                  <a16:creationId xmlns:a16="http://schemas.microsoft.com/office/drawing/2014/main" id="{7DA13CF9-4C6C-9280-B773-826DBDC45152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직선 연결선 595">
              <a:extLst>
                <a:ext uri="{FF2B5EF4-FFF2-40B4-BE49-F238E27FC236}">
                  <a16:creationId xmlns:a16="http://schemas.microsoft.com/office/drawing/2014/main" id="{018E63C3-7FA1-A513-9EB3-9127239D6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직선 연결선 596">
              <a:extLst>
                <a:ext uri="{FF2B5EF4-FFF2-40B4-BE49-F238E27FC236}">
                  <a16:creationId xmlns:a16="http://schemas.microsoft.com/office/drawing/2014/main" id="{660E2AE2-887D-747D-CA12-1F657B8A9DDE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직선 연결선 597">
              <a:extLst>
                <a:ext uri="{FF2B5EF4-FFF2-40B4-BE49-F238E27FC236}">
                  <a16:creationId xmlns:a16="http://schemas.microsoft.com/office/drawing/2014/main" id="{F9283D11-8F56-8EB9-2416-762AD069CEB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그룹 440">
            <a:extLst>
              <a:ext uri="{FF2B5EF4-FFF2-40B4-BE49-F238E27FC236}">
                <a16:creationId xmlns:a16="http://schemas.microsoft.com/office/drawing/2014/main" id="{0F7B5860-FAB6-41DD-636C-FA8B221F8893}"/>
              </a:ext>
            </a:extLst>
          </p:cNvPr>
          <p:cNvGrpSpPr/>
          <p:nvPr/>
        </p:nvGrpSpPr>
        <p:grpSpPr>
          <a:xfrm>
            <a:off x="3677362" y="3653568"/>
            <a:ext cx="533844" cy="237564"/>
            <a:chOff x="4226046" y="1912963"/>
            <a:chExt cx="533844" cy="237564"/>
          </a:xfrm>
        </p:grpSpPr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7AE73935-610C-2A32-3DCD-D9FE95534236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6B96B903-C38E-B261-5ABB-776CF0D04A0B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76" name="직선 연결선 595">
            <a:extLst>
              <a:ext uri="{FF2B5EF4-FFF2-40B4-BE49-F238E27FC236}">
                <a16:creationId xmlns:a16="http://schemas.microsoft.com/office/drawing/2014/main" id="{6F3927C0-594F-E391-16CB-E87A5A409CC2}"/>
              </a:ext>
            </a:extLst>
          </p:cNvPr>
          <p:cNvCxnSpPr>
            <a:cxnSpLocks/>
          </p:cNvCxnSpPr>
          <p:nvPr/>
        </p:nvCxnSpPr>
        <p:spPr>
          <a:xfrm rot="5400000">
            <a:off x="4213923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사각형: 둥근 위쪽 모서리 853">
            <a:extLst>
              <a:ext uri="{FF2B5EF4-FFF2-40B4-BE49-F238E27FC236}">
                <a16:creationId xmlns:a16="http://schemas.microsoft.com/office/drawing/2014/main" id="{E5127BCC-5795-D0F8-1956-AEE2785F12BA}"/>
              </a:ext>
            </a:extLst>
          </p:cNvPr>
          <p:cNvSpPr/>
          <p:nvPr/>
        </p:nvSpPr>
        <p:spPr>
          <a:xfrm>
            <a:off x="4722917" y="2865766"/>
            <a:ext cx="347468" cy="277032"/>
          </a:xfrm>
          <a:prstGeom prst="round2SameRect">
            <a:avLst>
              <a:gd name="adj1" fmla="val 0"/>
              <a:gd name="adj2" fmla="val 2066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1" name="그룹 585">
            <a:extLst>
              <a:ext uri="{FF2B5EF4-FFF2-40B4-BE49-F238E27FC236}">
                <a16:creationId xmlns:a16="http://schemas.microsoft.com/office/drawing/2014/main" id="{59DC2109-BCDB-1D55-3733-72544A3473E6}"/>
              </a:ext>
            </a:extLst>
          </p:cNvPr>
          <p:cNvGrpSpPr/>
          <p:nvPr/>
        </p:nvGrpSpPr>
        <p:grpSpPr>
          <a:xfrm rot="16200000">
            <a:off x="4214600" y="3694854"/>
            <a:ext cx="231636" cy="151469"/>
            <a:chOff x="6995826" y="1376806"/>
            <a:chExt cx="1188795" cy="1280239"/>
          </a:xfrm>
        </p:grpSpPr>
        <p:cxnSp>
          <p:nvCxnSpPr>
            <p:cNvPr id="582" name="직선 연결선 591">
              <a:extLst>
                <a:ext uri="{FF2B5EF4-FFF2-40B4-BE49-F238E27FC236}">
                  <a16:creationId xmlns:a16="http://schemas.microsoft.com/office/drawing/2014/main" id="{4DE7C4F5-0AF1-297B-6C67-139F13E5E560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직선 연결선 592">
              <a:extLst>
                <a:ext uri="{FF2B5EF4-FFF2-40B4-BE49-F238E27FC236}">
                  <a16:creationId xmlns:a16="http://schemas.microsoft.com/office/drawing/2014/main" id="{F4210C03-5760-055E-821E-2E6A92D0B6F1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직선 연결선 593">
              <a:extLst>
                <a:ext uri="{FF2B5EF4-FFF2-40B4-BE49-F238E27FC236}">
                  <a16:creationId xmlns:a16="http://schemas.microsoft.com/office/drawing/2014/main" id="{1195D165-B9A1-95F7-7850-1AB72E5EBF4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직선 연결선 594">
              <a:extLst>
                <a:ext uri="{FF2B5EF4-FFF2-40B4-BE49-F238E27FC236}">
                  <a16:creationId xmlns:a16="http://schemas.microsoft.com/office/drawing/2014/main" id="{20679C23-BCCA-BB5A-81DD-698601FFCECC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직선 연결선 595">
              <a:extLst>
                <a:ext uri="{FF2B5EF4-FFF2-40B4-BE49-F238E27FC236}">
                  <a16:creationId xmlns:a16="http://schemas.microsoft.com/office/drawing/2014/main" id="{098881F9-B791-FF10-7D6F-8ED096B85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직선 연결선 596">
              <a:extLst>
                <a:ext uri="{FF2B5EF4-FFF2-40B4-BE49-F238E27FC236}">
                  <a16:creationId xmlns:a16="http://schemas.microsoft.com/office/drawing/2014/main" id="{B599DBB3-99EF-3FE0-315B-3A233721A82F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직선 연결선 597">
              <a:extLst>
                <a:ext uri="{FF2B5EF4-FFF2-40B4-BE49-F238E27FC236}">
                  <a16:creationId xmlns:a16="http://schemas.microsoft.com/office/drawing/2014/main" id="{6DA891D8-6746-F49C-17F4-5267487648C6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9" name="직선 연결선 595">
            <a:extLst>
              <a:ext uri="{FF2B5EF4-FFF2-40B4-BE49-F238E27FC236}">
                <a16:creationId xmlns:a16="http://schemas.microsoft.com/office/drawing/2014/main" id="{14B880DB-7524-2CC6-8282-CA9EEA7A9B4D}"/>
              </a:ext>
            </a:extLst>
          </p:cNvPr>
          <p:cNvCxnSpPr>
            <a:cxnSpLocks/>
          </p:cNvCxnSpPr>
          <p:nvPr/>
        </p:nvCxnSpPr>
        <p:spPr>
          <a:xfrm rot="5400000">
            <a:off x="4213923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직선 연결선 586">
            <a:extLst>
              <a:ext uri="{FF2B5EF4-FFF2-40B4-BE49-F238E27FC236}">
                <a16:creationId xmlns:a16="http://schemas.microsoft.com/office/drawing/2014/main" id="{51613C61-3556-CD7B-4FE7-AD763E83B514}"/>
              </a:ext>
            </a:extLst>
          </p:cNvPr>
          <p:cNvCxnSpPr>
            <a:cxnSpLocks/>
          </p:cNvCxnSpPr>
          <p:nvPr/>
        </p:nvCxnSpPr>
        <p:spPr>
          <a:xfrm flipV="1">
            <a:off x="4407741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1" name="직사각형 587">
            <a:extLst>
              <a:ext uri="{FF2B5EF4-FFF2-40B4-BE49-F238E27FC236}">
                <a16:creationId xmlns:a16="http://schemas.microsoft.com/office/drawing/2014/main" id="{1839D117-F9F1-4F0B-9F03-3D406BD26459}"/>
              </a:ext>
            </a:extLst>
          </p:cNvPr>
          <p:cNvSpPr/>
          <p:nvPr/>
        </p:nvSpPr>
        <p:spPr>
          <a:xfrm rot="5400000">
            <a:off x="4373543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3" name="타원 739">
            <a:extLst>
              <a:ext uri="{FF2B5EF4-FFF2-40B4-BE49-F238E27FC236}">
                <a16:creationId xmlns:a16="http://schemas.microsoft.com/office/drawing/2014/main" id="{B6F382B2-735C-1B98-61BE-0B79ED503D6A}"/>
              </a:ext>
            </a:extLst>
          </p:cNvPr>
          <p:cNvSpPr/>
          <p:nvPr/>
        </p:nvSpPr>
        <p:spPr>
          <a:xfrm>
            <a:off x="4209034" y="3929189"/>
            <a:ext cx="268486" cy="268486"/>
          </a:xfrm>
          <a:prstGeom prst="ellipse">
            <a:avLst/>
          </a:prstGeom>
          <a:solidFill>
            <a:schemeClr val="bg1">
              <a:alpha val="8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44" name="그룹 835">
            <a:extLst>
              <a:ext uri="{FF2B5EF4-FFF2-40B4-BE49-F238E27FC236}">
                <a16:creationId xmlns:a16="http://schemas.microsoft.com/office/drawing/2014/main" id="{6C33BCA2-78E4-F6FA-7425-86DFB244F01E}"/>
              </a:ext>
            </a:extLst>
          </p:cNvPr>
          <p:cNvGrpSpPr/>
          <p:nvPr/>
        </p:nvGrpSpPr>
        <p:grpSpPr>
          <a:xfrm rot="16200000">
            <a:off x="4287318" y="4037492"/>
            <a:ext cx="231426" cy="50005"/>
            <a:chOff x="5890169" y="4312037"/>
            <a:chExt cx="1895988" cy="1103725"/>
          </a:xfrm>
        </p:grpSpPr>
        <p:grpSp>
          <p:nvGrpSpPr>
            <p:cNvPr id="645" name="그룹 822">
              <a:extLst>
                <a:ext uri="{FF2B5EF4-FFF2-40B4-BE49-F238E27FC236}">
                  <a16:creationId xmlns:a16="http://schemas.microsoft.com/office/drawing/2014/main" id="{1E8A298A-AC4D-FFC5-5FEC-BB6D62D531BC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648" name="직선 연결선 771">
                <a:extLst>
                  <a:ext uri="{FF2B5EF4-FFF2-40B4-BE49-F238E27FC236}">
                    <a16:creationId xmlns:a16="http://schemas.microsoft.com/office/drawing/2014/main" id="{5B3E7F70-8ACB-1F77-7777-708AAC35D3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직선 연결선 789">
                <a:extLst>
                  <a:ext uri="{FF2B5EF4-FFF2-40B4-BE49-F238E27FC236}">
                    <a16:creationId xmlns:a16="http://schemas.microsoft.com/office/drawing/2014/main" id="{2CFB2145-74CB-28F6-E440-3071FA1408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직선 연결선 792">
                <a:extLst>
                  <a:ext uri="{FF2B5EF4-FFF2-40B4-BE49-F238E27FC236}">
                    <a16:creationId xmlns:a16="http://schemas.microsoft.com/office/drawing/2014/main" id="{86AADCB0-8227-34E6-2750-0E81C86851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직선 연결선 807">
                <a:extLst>
                  <a:ext uri="{FF2B5EF4-FFF2-40B4-BE49-F238E27FC236}">
                    <a16:creationId xmlns:a16="http://schemas.microsoft.com/office/drawing/2014/main" id="{EADE5DE7-3FAE-31EE-6AE0-4FADF51788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직선 연결선 810">
                <a:extLst>
                  <a:ext uri="{FF2B5EF4-FFF2-40B4-BE49-F238E27FC236}">
                    <a16:creationId xmlns:a16="http://schemas.microsoft.com/office/drawing/2014/main" id="{31596133-9476-D246-8B93-B12147E787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직선 연결선 815">
                <a:extLst>
                  <a:ext uri="{FF2B5EF4-FFF2-40B4-BE49-F238E27FC236}">
                    <a16:creationId xmlns:a16="http://schemas.microsoft.com/office/drawing/2014/main" id="{D162CABE-6FA2-11CC-8AD0-6AE2E39A9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직선 연결선 819">
                <a:extLst>
                  <a:ext uri="{FF2B5EF4-FFF2-40B4-BE49-F238E27FC236}">
                    <a16:creationId xmlns:a16="http://schemas.microsoft.com/office/drawing/2014/main" id="{CD087C04-4550-ACAD-9C32-EBBD92F49C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6" name="직선 연결선 826">
              <a:extLst>
                <a:ext uri="{FF2B5EF4-FFF2-40B4-BE49-F238E27FC236}">
                  <a16:creationId xmlns:a16="http://schemas.microsoft.com/office/drawing/2014/main" id="{22F7C715-93BE-8C9A-05D3-79E006D92EF8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직선 연결선 832">
              <a:extLst>
                <a:ext uri="{FF2B5EF4-FFF2-40B4-BE49-F238E27FC236}">
                  <a16:creationId xmlns:a16="http://schemas.microsoft.com/office/drawing/2014/main" id="{534B5660-72F3-1CF2-F6E6-7F1CF0DB71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5" name="타원 739">
            <a:extLst>
              <a:ext uri="{FF2B5EF4-FFF2-40B4-BE49-F238E27FC236}">
                <a16:creationId xmlns:a16="http://schemas.microsoft.com/office/drawing/2014/main" id="{09FFC668-E718-6FC9-D1F9-EE6D67E025DF}"/>
              </a:ext>
            </a:extLst>
          </p:cNvPr>
          <p:cNvSpPr/>
          <p:nvPr/>
        </p:nvSpPr>
        <p:spPr>
          <a:xfrm>
            <a:off x="4211339" y="3929189"/>
            <a:ext cx="268486" cy="26848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56" name="타원 739">
            <a:extLst>
              <a:ext uri="{FF2B5EF4-FFF2-40B4-BE49-F238E27FC236}">
                <a16:creationId xmlns:a16="http://schemas.microsoft.com/office/drawing/2014/main" id="{1E12A20F-39F0-0ABD-D86C-B8F8196E8CD6}"/>
              </a:ext>
            </a:extLst>
          </p:cNvPr>
          <p:cNvSpPr/>
          <p:nvPr/>
        </p:nvSpPr>
        <p:spPr>
          <a:xfrm>
            <a:off x="4209034" y="3632111"/>
            <a:ext cx="268486" cy="268486"/>
          </a:xfrm>
          <a:prstGeom prst="ellipse">
            <a:avLst/>
          </a:prstGeom>
          <a:solidFill>
            <a:srgbClr val="C00000">
              <a:alpha val="40000"/>
            </a:srgb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8" name="Oval 687">
            <a:extLst>
              <a:ext uri="{FF2B5EF4-FFF2-40B4-BE49-F238E27FC236}">
                <a16:creationId xmlns:a16="http://schemas.microsoft.com/office/drawing/2014/main" id="{DC4A0E27-78CE-5E17-25F0-4A2EEC09C7D2}"/>
              </a:ext>
            </a:extLst>
          </p:cNvPr>
          <p:cNvSpPr/>
          <p:nvPr/>
        </p:nvSpPr>
        <p:spPr>
          <a:xfrm>
            <a:off x="4002151" y="4699969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90" name="TextBox 689">
            <a:extLst>
              <a:ext uri="{FF2B5EF4-FFF2-40B4-BE49-F238E27FC236}">
                <a16:creationId xmlns:a16="http://schemas.microsoft.com/office/drawing/2014/main" id="{5CDBA680-3B75-86E4-6353-EBF651358440}"/>
              </a:ext>
            </a:extLst>
          </p:cNvPr>
          <p:cNvSpPr txBox="1"/>
          <p:nvPr/>
        </p:nvSpPr>
        <p:spPr>
          <a:xfrm>
            <a:off x="4618729" y="4432916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1" name="직선 연결선 859">
            <a:extLst>
              <a:ext uri="{FF2B5EF4-FFF2-40B4-BE49-F238E27FC236}">
                <a16:creationId xmlns:a16="http://schemas.microsoft.com/office/drawing/2014/main" id="{68CA7473-5100-9DDD-0DD2-550673D8BC46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10729" y="4470761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57BE3608-4BE5-A80A-2C7B-6F668639AE17}"/>
              </a:ext>
            </a:extLst>
          </p:cNvPr>
          <p:cNvGrpSpPr/>
          <p:nvPr/>
        </p:nvGrpSpPr>
        <p:grpSpPr>
          <a:xfrm>
            <a:off x="1436475" y="2392781"/>
            <a:ext cx="6231833" cy="2540520"/>
            <a:chOff x="1436475" y="2392781"/>
            <a:chExt cx="6231833" cy="2540520"/>
          </a:xfrm>
        </p:grpSpPr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688E59DA-D337-45C4-E975-558071D67599}"/>
                </a:ext>
              </a:extLst>
            </p:cNvPr>
            <p:cNvSpPr txBox="1"/>
            <p:nvPr/>
          </p:nvSpPr>
          <p:spPr>
            <a:xfrm>
              <a:off x="5803369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D  Discharge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35392B0-F5B2-2B49-007F-C448315B1384}"/>
                </a:ext>
              </a:extLst>
            </p:cNvPr>
            <p:cNvGrpSpPr/>
            <p:nvPr/>
          </p:nvGrpSpPr>
          <p:grpSpPr>
            <a:xfrm>
              <a:off x="1436475" y="2392781"/>
              <a:ext cx="6040461" cy="2540520"/>
              <a:chOff x="1436475" y="2392781"/>
              <a:chExt cx="6040461" cy="2540520"/>
            </a:xfrm>
          </p:grpSpPr>
          <p:sp>
            <p:nvSpPr>
              <p:cNvPr id="449" name="사각형: 둥근 모서리 554">
                <a:extLst>
                  <a:ext uri="{FF2B5EF4-FFF2-40B4-BE49-F238E27FC236}">
                    <a16:creationId xmlns:a16="http://schemas.microsoft.com/office/drawing/2014/main" id="{9D989D41-1DCD-2408-FE8F-FF39815DB25A}"/>
                  </a:ext>
                </a:extLst>
              </p:cNvPr>
              <p:cNvSpPr/>
              <p:nvPr/>
            </p:nvSpPr>
            <p:spPr>
              <a:xfrm>
                <a:off x="1573772" y="2420242"/>
                <a:ext cx="190038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E9961FB0-BD58-5C5B-C10F-3ABB7B25F373}"/>
                  </a:ext>
                </a:extLst>
              </p:cNvPr>
              <p:cNvSpPr txBox="1"/>
              <p:nvPr/>
            </p:nvSpPr>
            <p:spPr>
              <a:xfrm>
                <a:off x="1591497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P  Precharge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51" name="그룹 585">
                <a:extLst>
                  <a:ext uri="{FF2B5EF4-FFF2-40B4-BE49-F238E27FC236}">
                    <a16:creationId xmlns:a16="http://schemas.microsoft.com/office/drawing/2014/main" id="{4BE65A6D-582F-9210-A0E8-B565DF035167}"/>
                  </a:ext>
                </a:extLst>
              </p:cNvPr>
              <p:cNvGrpSpPr/>
              <p:nvPr/>
            </p:nvGrpSpPr>
            <p:grpSpPr>
              <a:xfrm rot="16200000">
                <a:off x="2025124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452" name="직선 연결선 591">
                  <a:extLst>
                    <a:ext uri="{FF2B5EF4-FFF2-40B4-BE49-F238E27FC236}">
                      <a16:creationId xmlns:a16="http://schemas.microsoft.com/office/drawing/2014/main" id="{6E5327A5-9E0D-EBAA-8FDE-18B247233C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직선 연결선 592">
                  <a:extLst>
                    <a:ext uri="{FF2B5EF4-FFF2-40B4-BE49-F238E27FC236}">
                      <a16:creationId xmlns:a16="http://schemas.microsoft.com/office/drawing/2014/main" id="{D3C97B66-9977-FD35-A061-D66CAC603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직선 연결선 593">
                  <a:extLst>
                    <a:ext uri="{FF2B5EF4-FFF2-40B4-BE49-F238E27FC236}">
                      <a16:creationId xmlns:a16="http://schemas.microsoft.com/office/drawing/2014/main" id="{75CC3D1A-6F3A-3014-5634-1A57282C9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직선 연결선 594">
                  <a:extLst>
                    <a:ext uri="{FF2B5EF4-FFF2-40B4-BE49-F238E27FC236}">
                      <a16:creationId xmlns:a16="http://schemas.microsoft.com/office/drawing/2014/main" id="{BE7343C2-EEA2-BDE1-64C1-AB284FF1E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직선 연결선 595">
                  <a:extLst>
                    <a:ext uri="{FF2B5EF4-FFF2-40B4-BE49-F238E27FC236}">
                      <a16:creationId xmlns:a16="http://schemas.microsoft.com/office/drawing/2014/main" id="{2EC44D9E-7335-905E-68F3-D1A9F5AF66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직선 연결선 596">
                  <a:extLst>
                    <a:ext uri="{FF2B5EF4-FFF2-40B4-BE49-F238E27FC236}">
                      <a16:creationId xmlns:a16="http://schemas.microsoft.com/office/drawing/2014/main" id="{9036EB43-A720-3112-ABD9-09C622770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직선 연결선 597">
                  <a:extLst>
                    <a:ext uri="{FF2B5EF4-FFF2-40B4-BE49-F238E27FC236}">
                      <a16:creationId xmlns:a16="http://schemas.microsoft.com/office/drawing/2014/main" id="{B7712782-FA13-0AC0-D473-B2550D9A4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9" name="직선 연결선 586">
                <a:extLst>
                  <a:ext uri="{FF2B5EF4-FFF2-40B4-BE49-F238E27FC236}">
                    <a16:creationId xmlns:a16="http://schemas.microsoft.com/office/drawing/2014/main" id="{FA9A3D40-7091-0C7C-9210-3ABAC7745C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8265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0" name="직사각형 588">
                <a:extLst>
                  <a:ext uri="{FF2B5EF4-FFF2-40B4-BE49-F238E27FC236}">
                    <a16:creationId xmlns:a16="http://schemas.microsoft.com/office/drawing/2014/main" id="{2C927630-B7E5-E9C9-8DB7-3C514077D785}"/>
                  </a:ext>
                </a:extLst>
              </p:cNvPr>
              <p:cNvSpPr/>
              <p:nvPr/>
            </p:nvSpPr>
            <p:spPr>
              <a:xfrm rot="5400000">
                <a:off x="2091156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461" name="직선 연결선 589">
                <a:extLst>
                  <a:ext uri="{FF2B5EF4-FFF2-40B4-BE49-F238E27FC236}">
                    <a16:creationId xmlns:a16="http://schemas.microsoft.com/office/drawing/2014/main" id="{4B9501F8-7AF6-E205-3289-49F31F966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6677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직선 연결선 590">
                <a:extLst>
                  <a:ext uri="{FF2B5EF4-FFF2-40B4-BE49-F238E27FC236}">
                    <a16:creationId xmlns:a16="http://schemas.microsoft.com/office/drawing/2014/main" id="{18F9C3A2-7E32-72EB-4B08-CBBC1EF7B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8137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직선 연결선 561">
                <a:extLst>
                  <a:ext uri="{FF2B5EF4-FFF2-40B4-BE49-F238E27FC236}">
                    <a16:creationId xmlns:a16="http://schemas.microsoft.com/office/drawing/2014/main" id="{BFE2D2BA-D6B5-6593-4510-0E0873A2A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직선 연결선 562">
                <a:extLst>
                  <a:ext uri="{FF2B5EF4-FFF2-40B4-BE49-F238E27FC236}">
                    <a16:creationId xmlns:a16="http://schemas.microsoft.com/office/drawing/2014/main" id="{9E6BA15E-0442-8651-A810-CA91B5B74A8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354970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5" name="그룹 563">
                <a:extLst>
                  <a:ext uri="{FF2B5EF4-FFF2-40B4-BE49-F238E27FC236}">
                    <a16:creationId xmlns:a16="http://schemas.microsoft.com/office/drawing/2014/main" id="{5CAE423C-796E-29D2-D477-0EA7A8E17A97}"/>
                  </a:ext>
                </a:extLst>
              </p:cNvPr>
              <p:cNvGrpSpPr/>
              <p:nvPr/>
            </p:nvGrpSpPr>
            <p:grpSpPr>
              <a:xfrm>
                <a:off x="2002222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466" name="TextBox 465">
                  <a:extLst>
                    <a:ext uri="{FF2B5EF4-FFF2-40B4-BE49-F238E27FC236}">
                      <a16:creationId xmlns:a16="http://schemas.microsoft.com/office/drawing/2014/main" id="{0015BC86-F85B-39BE-7B4E-724268D65DE0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7" name="TextBox 466">
                  <a:extLst>
                    <a:ext uri="{FF2B5EF4-FFF2-40B4-BE49-F238E27FC236}">
                      <a16:creationId xmlns:a16="http://schemas.microsoft.com/office/drawing/2014/main" id="{500716AC-3CB3-85E4-461F-55E6403A93C1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68" name="직선 연결선 564">
                <a:extLst>
                  <a:ext uri="{FF2B5EF4-FFF2-40B4-BE49-F238E27FC236}">
                    <a16:creationId xmlns:a16="http://schemas.microsoft.com/office/drawing/2014/main" id="{AA2C68D5-479E-10EA-C7FD-BCCB24020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9" name="직사각형 566">
                <a:extLst>
                  <a:ext uri="{FF2B5EF4-FFF2-40B4-BE49-F238E27FC236}">
                    <a16:creationId xmlns:a16="http://schemas.microsoft.com/office/drawing/2014/main" id="{37A41138-9CB1-B10E-94FF-4FCDB4C01261}"/>
                  </a:ext>
                </a:extLst>
              </p:cNvPr>
              <p:cNvSpPr/>
              <p:nvPr/>
            </p:nvSpPr>
            <p:spPr>
              <a:xfrm rot="5400000">
                <a:off x="2882581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470" name="직선 연결선 572">
                <a:extLst>
                  <a:ext uri="{FF2B5EF4-FFF2-40B4-BE49-F238E27FC236}">
                    <a16:creationId xmlns:a16="http://schemas.microsoft.com/office/drawing/2014/main" id="{8BE0578B-2BBB-6A2C-FE57-2748C6F2A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7876" y="2628420"/>
                <a:ext cx="0" cy="170218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1" name="TextBox 470">
                <a:extLst>
                  <a:ext uri="{FF2B5EF4-FFF2-40B4-BE49-F238E27FC236}">
                    <a16:creationId xmlns:a16="http://schemas.microsoft.com/office/drawing/2014/main" id="{9FC0A4B0-757F-139D-8004-7F73AF88FABD}"/>
                  </a:ext>
                </a:extLst>
              </p:cNvPr>
              <p:cNvSpPr txBox="1"/>
              <p:nvPr/>
            </p:nvSpPr>
            <p:spPr>
              <a:xfrm>
                <a:off x="2965407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사각형: 둥근 위쪽 모서리 575">
                <a:extLst>
                  <a:ext uri="{FF2B5EF4-FFF2-40B4-BE49-F238E27FC236}">
                    <a16:creationId xmlns:a16="http://schemas.microsoft.com/office/drawing/2014/main" id="{29F1876C-2BCA-55E9-1C3F-5D478E58C8B6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73" name="직선 연결선 577">
                <a:extLst>
                  <a:ext uri="{FF2B5EF4-FFF2-40B4-BE49-F238E27FC236}">
                    <a16:creationId xmlns:a16="http://schemas.microsoft.com/office/drawing/2014/main" id="{9A6BC5AD-FA37-11B5-9521-9005A9B0B6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2034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4" name="타원 578">
                <a:extLst>
                  <a:ext uri="{FF2B5EF4-FFF2-40B4-BE49-F238E27FC236}">
                    <a16:creationId xmlns:a16="http://schemas.microsoft.com/office/drawing/2014/main" id="{4821DB0C-3712-24B9-B5C1-46B9B380A362}"/>
                  </a:ext>
                </a:extLst>
              </p:cNvPr>
              <p:cNvSpPr/>
              <p:nvPr/>
            </p:nvSpPr>
            <p:spPr>
              <a:xfrm>
                <a:off x="2674992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6" name="사각형: 둥근 모서리 740">
                <a:extLst>
                  <a:ext uri="{FF2B5EF4-FFF2-40B4-BE49-F238E27FC236}">
                    <a16:creationId xmlns:a16="http://schemas.microsoft.com/office/drawing/2014/main" id="{62FE64E8-DC2D-43C4-6B51-F48A1BD7C9EB}"/>
                  </a:ext>
                </a:extLst>
              </p:cNvPr>
              <p:cNvSpPr/>
              <p:nvPr/>
            </p:nvSpPr>
            <p:spPr>
              <a:xfrm>
                <a:off x="2419859" y="3501958"/>
                <a:ext cx="1037745" cy="921040"/>
              </a:xfrm>
              <a:prstGeom prst="roundRect">
                <a:avLst>
                  <a:gd name="adj" fmla="val 9694"/>
                </a:avLst>
              </a:prstGeom>
              <a:solidFill>
                <a:srgbClr val="FFEBEB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cxnSp>
            <p:nvCxnSpPr>
              <p:cNvPr id="477" name="직선 연결선 741">
                <a:extLst>
                  <a:ext uri="{FF2B5EF4-FFF2-40B4-BE49-F238E27FC236}">
                    <a16:creationId xmlns:a16="http://schemas.microsoft.com/office/drawing/2014/main" id="{E546124F-D4C5-4526-BA63-46F110C0BCFB}"/>
                  </a:ext>
                </a:extLst>
              </p:cNvPr>
              <p:cNvCxnSpPr>
                <a:cxnSpLocks/>
                <a:stCxn id="524" idx="7"/>
              </p:cNvCxnSpPr>
              <p:nvPr/>
            </p:nvCxnSpPr>
            <p:spPr>
              <a:xfrm flipV="1">
                <a:off x="2248725" y="3512268"/>
                <a:ext cx="204436" cy="15916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직선 연결선 742">
                <a:extLst>
                  <a:ext uri="{FF2B5EF4-FFF2-40B4-BE49-F238E27FC236}">
                    <a16:creationId xmlns:a16="http://schemas.microsoft.com/office/drawing/2014/main" id="{CFEB2B35-58EC-41E2-9F9B-9CBA05C99285}"/>
                  </a:ext>
                </a:extLst>
              </p:cNvPr>
              <p:cNvCxnSpPr>
                <a:cxnSpLocks/>
                <a:stCxn id="524" idx="5"/>
              </p:cNvCxnSpPr>
              <p:nvPr/>
            </p:nvCxnSpPr>
            <p:spPr>
              <a:xfrm>
                <a:off x="2248725" y="3861278"/>
                <a:ext cx="185426" cy="30104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9" name="직사각형 587">
                <a:extLst>
                  <a:ext uri="{FF2B5EF4-FFF2-40B4-BE49-F238E27FC236}">
                    <a16:creationId xmlns:a16="http://schemas.microsoft.com/office/drawing/2014/main" id="{EABA1B4C-F440-BEC4-DF67-240DFD82B75D}"/>
                  </a:ext>
                </a:extLst>
              </p:cNvPr>
              <p:cNvSpPr/>
              <p:nvPr/>
            </p:nvSpPr>
            <p:spPr>
              <a:xfrm rot="5400000">
                <a:off x="2184067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grpSp>
            <p:nvGrpSpPr>
              <p:cNvPr id="480" name="그룹 761">
                <a:extLst>
                  <a:ext uri="{FF2B5EF4-FFF2-40B4-BE49-F238E27FC236}">
                    <a16:creationId xmlns:a16="http://schemas.microsoft.com/office/drawing/2014/main" id="{05D3E727-A4DE-E87C-8882-86A0D9F9A78F}"/>
                  </a:ext>
                </a:extLst>
              </p:cNvPr>
              <p:cNvGrpSpPr/>
              <p:nvPr/>
            </p:nvGrpSpPr>
            <p:grpSpPr>
              <a:xfrm>
                <a:off x="3001240" y="4308699"/>
                <a:ext cx="345853" cy="70802"/>
                <a:chOff x="5608137" y="3394148"/>
                <a:chExt cx="345853" cy="70802"/>
              </a:xfrm>
            </p:grpSpPr>
            <p:grpSp>
              <p:nvGrpSpPr>
                <p:cNvPr id="481" name="그룹 753">
                  <a:extLst>
                    <a:ext uri="{FF2B5EF4-FFF2-40B4-BE49-F238E27FC236}">
                      <a16:creationId xmlns:a16="http://schemas.microsoft.com/office/drawing/2014/main" id="{1086CAFD-C4F5-28D3-593F-2834E61FED84}"/>
                    </a:ext>
                  </a:extLst>
                </p:cNvPr>
                <p:cNvGrpSpPr/>
                <p:nvPr/>
              </p:nvGrpSpPr>
              <p:grpSpPr>
                <a:xfrm rot="5400000">
                  <a:off x="5739526" y="3307113"/>
                  <a:ext cx="70802" cy="244872"/>
                  <a:chOff x="5131625" y="2342057"/>
                  <a:chExt cx="70802" cy="244872"/>
                </a:xfrm>
              </p:grpSpPr>
              <p:sp>
                <p:nvSpPr>
                  <p:cNvPr id="484" name="타원 750">
                    <a:extLst>
                      <a:ext uri="{FF2B5EF4-FFF2-40B4-BE49-F238E27FC236}">
                        <a16:creationId xmlns:a16="http://schemas.microsoft.com/office/drawing/2014/main" id="{3B6B8F70-D132-005C-E38F-6C05EA9D1984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85" name="타원 751">
                    <a:extLst>
                      <a:ext uri="{FF2B5EF4-FFF2-40B4-BE49-F238E27FC236}">
                        <a16:creationId xmlns:a16="http://schemas.microsoft.com/office/drawing/2014/main" id="{1DA35A40-FFBE-85CF-9FFD-CC6A4A3A1EE1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86" name="직선 연결선 752">
                    <a:extLst>
                      <a:ext uri="{FF2B5EF4-FFF2-40B4-BE49-F238E27FC236}">
                        <a16:creationId xmlns:a16="http://schemas.microsoft.com/office/drawing/2014/main" id="{60989D5E-AC04-5880-DAFF-D55F3C19D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 flipV="1">
                    <a:off x="5131625" y="240968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accent6">
                        <a:lumMod val="75000"/>
                      </a:schemeClr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2" name="직선 연결선 754">
                  <a:extLst>
                    <a:ext uri="{FF2B5EF4-FFF2-40B4-BE49-F238E27FC236}">
                      <a16:creationId xmlns:a16="http://schemas.microsoft.com/office/drawing/2014/main" id="{71495EAC-73BF-3171-E409-CBCE0FE77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직선 연결선 756">
                  <a:extLst>
                    <a:ext uri="{FF2B5EF4-FFF2-40B4-BE49-F238E27FC236}">
                      <a16:creationId xmlns:a16="http://schemas.microsoft.com/office/drawing/2014/main" id="{E255147F-A66B-364A-B2F5-20519A75B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7" name="그룹 835">
                <a:extLst>
                  <a:ext uri="{FF2B5EF4-FFF2-40B4-BE49-F238E27FC236}">
                    <a16:creationId xmlns:a16="http://schemas.microsoft.com/office/drawing/2014/main" id="{00BF7C62-9653-49E3-C904-31F80C4ACFB6}"/>
                  </a:ext>
                </a:extLst>
              </p:cNvPr>
              <p:cNvGrpSpPr/>
              <p:nvPr/>
            </p:nvGrpSpPr>
            <p:grpSpPr>
              <a:xfrm>
                <a:off x="3033186" y="3947734"/>
                <a:ext cx="323307" cy="69720"/>
                <a:chOff x="5890169" y="4312037"/>
                <a:chExt cx="1895988" cy="1103725"/>
              </a:xfrm>
            </p:grpSpPr>
            <p:grpSp>
              <p:nvGrpSpPr>
                <p:cNvPr id="488" name="그룹 822">
                  <a:extLst>
                    <a:ext uri="{FF2B5EF4-FFF2-40B4-BE49-F238E27FC236}">
                      <a16:creationId xmlns:a16="http://schemas.microsoft.com/office/drawing/2014/main" id="{1E463D62-8DCA-0F1F-0D3E-F3E95A0AA7C1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491" name="직선 연결선 771">
                    <a:extLst>
                      <a:ext uri="{FF2B5EF4-FFF2-40B4-BE49-F238E27FC236}">
                        <a16:creationId xmlns:a16="http://schemas.microsoft.com/office/drawing/2014/main" id="{4B714180-252D-5DD4-9F8F-A28C6FEC88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직선 연결선 789">
                    <a:extLst>
                      <a:ext uri="{FF2B5EF4-FFF2-40B4-BE49-F238E27FC236}">
                        <a16:creationId xmlns:a16="http://schemas.microsoft.com/office/drawing/2014/main" id="{D2AE56C8-44B8-3B36-E4A5-8241AF9776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직선 연결선 792">
                    <a:extLst>
                      <a:ext uri="{FF2B5EF4-FFF2-40B4-BE49-F238E27FC236}">
                        <a16:creationId xmlns:a16="http://schemas.microsoft.com/office/drawing/2014/main" id="{527416F9-536A-E0BE-AA25-B5C8B29ED7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직선 연결선 807">
                    <a:extLst>
                      <a:ext uri="{FF2B5EF4-FFF2-40B4-BE49-F238E27FC236}">
                        <a16:creationId xmlns:a16="http://schemas.microsoft.com/office/drawing/2014/main" id="{35494B43-D4FA-0B50-B5A5-98F9DAD0B3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직선 연결선 810">
                    <a:extLst>
                      <a:ext uri="{FF2B5EF4-FFF2-40B4-BE49-F238E27FC236}">
                        <a16:creationId xmlns:a16="http://schemas.microsoft.com/office/drawing/2014/main" id="{2DB49E15-BC1C-9BBE-CF6D-450B96C473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직선 연결선 815">
                    <a:extLst>
                      <a:ext uri="{FF2B5EF4-FFF2-40B4-BE49-F238E27FC236}">
                        <a16:creationId xmlns:a16="http://schemas.microsoft.com/office/drawing/2014/main" id="{3FDC052B-104D-59EC-B4A7-F1A39FAE74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직선 연결선 819">
                    <a:extLst>
                      <a:ext uri="{FF2B5EF4-FFF2-40B4-BE49-F238E27FC236}">
                        <a16:creationId xmlns:a16="http://schemas.microsoft.com/office/drawing/2014/main" id="{F42BD541-5688-841E-429A-447158B9CB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9" name="직선 연결선 826">
                  <a:extLst>
                    <a:ext uri="{FF2B5EF4-FFF2-40B4-BE49-F238E27FC236}">
                      <a16:creationId xmlns:a16="http://schemas.microsoft.com/office/drawing/2014/main" id="{D7923420-763B-A4BE-A24C-22D3B83E3D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0" name="직선 연결선 832">
                  <a:extLst>
                    <a:ext uri="{FF2B5EF4-FFF2-40B4-BE49-F238E27FC236}">
                      <a16:creationId xmlns:a16="http://schemas.microsoft.com/office/drawing/2014/main" id="{E89119B6-A374-7AA7-E52F-4F79DF891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8" name="사각형: 둥근 위쪽 모서리 839">
                <a:extLst>
                  <a:ext uri="{FF2B5EF4-FFF2-40B4-BE49-F238E27FC236}">
                    <a16:creationId xmlns:a16="http://schemas.microsoft.com/office/drawing/2014/main" id="{255A137A-51A2-ED55-B91E-004C8C7108C4}"/>
                  </a:ext>
                </a:extLst>
              </p:cNvPr>
              <p:cNvSpPr/>
              <p:nvPr/>
            </p:nvSpPr>
            <p:spPr>
              <a:xfrm>
                <a:off x="2536704" y="2860246"/>
                <a:ext cx="340524" cy="289929"/>
              </a:xfrm>
              <a:prstGeom prst="round2SameRect">
                <a:avLst>
                  <a:gd name="adj1" fmla="val 0"/>
                  <a:gd name="adj2" fmla="val 20664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9" name="사각형: 둥근 위쪽 모서리 576">
                <a:extLst>
                  <a:ext uri="{FF2B5EF4-FFF2-40B4-BE49-F238E27FC236}">
                    <a16:creationId xmlns:a16="http://schemas.microsoft.com/office/drawing/2014/main" id="{6CDEBF9C-3F66-1969-E495-2FA6861D27D9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0" name="타원 557">
                <a:extLst>
                  <a:ext uri="{FF2B5EF4-FFF2-40B4-BE49-F238E27FC236}">
                    <a16:creationId xmlns:a16="http://schemas.microsoft.com/office/drawing/2014/main" id="{A7C3A842-3EA7-9D78-449A-64E4D6BFCA24}"/>
                  </a:ext>
                </a:extLst>
              </p:cNvPr>
              <p:cNvSpPr/>
              <p:nvPr/>
            </p:nvSpPr>
            <p:spPr>
              <a:xfrm>
                <a:off x="2324490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타원 558">
                <a:extLst>
                  <a:ext uri="{FF2B5EF4-FFF2-40B4-BE49-F238E27FC236}">
                    <a16:creationId xmlns:a16="http://schemas.microsoft.com/office/drawing/2014/main" id="{5C1F19CF-7B33-477D-624C-0AD43062B595}"/>
                  </a:ext>
                </a:extLst>
              </p:cNvPr>
              <p:cNvSpPr/>
              <p:nvPr/>
            </p:nvSpPr>
            <p:spPr>
              <a:xfrm>
                <a:off x="2324490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2" name="직선 연결선 559">
                <a:extLst>
                  <a:ext uri="{FF2B5EF4-FFF2-40B4-BE49-F238E27FC236}">
                    <a16:creationId xmlns:a16="http://schemas.microsoft.com/office/drawing/2014/main" id="{56D3EEDF-1C40-BC41-7EA2-303B22CED6CC}"/>
                  </a:ext>
                </a:extLst>
              </p:cNvPr>
              <p:cNvCxnSpPr>
                <a:cxnSpLocks/>
                <a:stCxn id="500" idx="0"/>
                <a:endCxn id="501" idx="4"/>
              </p:cNvCxnSpPr>
              <p:nvPr/>
            </p:nvCxnSpPr>
            <p:spPr>
              <a:xfrm flipV="1">
                <a:off x="2354970" y="2881760"/>
                <a:ext cx="0" cy="122952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5" name="그룹 440">
                <a:extLst>
                  <a:ext uri="{FF2B5EF4-FFF2-40B4-BE49-F238E27FC236}">
                    <a16:creationId xmlns:a16="http://schemas.microsoft.com/office/drawing/2014/main" id="{A22C7D75-25B0-D228-310E-9240F48C82ED}"/>
                  </a:ext>
                </a:extLst>
              </p:cNvPr>
              <p:cNvGrpSpPr/>
              <p:nvPr/>
            </p:nvGrpSpPr>
            <p:grpSpPr>
              <a:xfrm>
                <a:off x="1436475" y="3940649"/>
                <a:ext cx="552896" cy="237564"/>
                <a:chOff x="4226046" y="1912963"/>
                <a:chExt cx="552896" cy="237564"/>
              </a:xfrm>
            </p:grpSpPr>
            <p:sp>
              <p:nvSpPr>
                <p:cNvPr id="506" name="TextBox 505">
                  <a:extLst>
                    <a:ext uri="{FF2B5EF4-FFF2-40B4-BE49-F238E27FC236}">
                      <a16:creationId xmlns:a16="http://schemas.microsoft.com/office/drawing/2014/main" id="{0B7826E1-3008-F8A5-A023-F4B5817C4334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7" name="TextBox 506">
                  <a:extLst>
                    <a:ext uri="{FF2B5EF4-FFF2-40B4-BE49-F238E27FC236}">
                      <a16:creationId xmlns:a16="http://schemas.microsoft.com/office/drawing/2014/main" id="{6E3E34CB-FCB5-C524-8499-503B9281C8EC}"/>
                    </a:ext>
                  </a:extLst>
                </p:cNvPr>
                <p:cNvSpPr txBox="1"/>
                <p:nvPr/>
              </p:nvSpPr>
              <p:spPr>
                <a:xfrm>
                  <a:off x="440997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PASS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10" name="직선 연결선 2">
                <a:extLst>
                  <a:ext uri="{FF2B5EF4-FFF2-40B4-BE49-F238E27FC236}">
                    <a16:creationId xmlns:a16="http://schemas.microsoft.com/office/drawing/2014/main" id="{505C0453-8EE3-722B-40EF-EBD9788ECDDA}"/>
                  </a:ext>
                </a:extLst>
              </p:cNvPr>
              <p:cNvCxnSpPr>
                <a:cxnSpLocks/>
                <a:stCxn id="500" idx="4"/>
              </p:cNvCxnSpPr>
              <p:nvPr/>
            </p:nvCxnSpPr>
            <p:spPr>
              <a:xfrm>
                <a:off x="2354970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1" name="그룹 585">
                <a:extLst>
                  <a:ext uri="{FF2B5EF4-FFF2-40B4-BE49-F238E27FC236}">
                    <a16:creationId xmlns:a16="http://schemas.microsoft.com/office/drawing/2014/main" id="{F0C9615E-E32B-01EE-B0EA-A5179BE70B2A}"/>
                  </a:ext>
                </a:extLst>
              </p:cNvPr>
              <p:cNvGrpSpPr/>
              <p:nvPr/>
            </p:nvGrpSpPr>
            <p:grpSpPr>
              <a:xfrm rot="16200000">
                <a:off x="1998255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512" name="직선 연결선 591">
                  <a:extLst>
                    <a:ext uri="{FF2B5EF4-FFF2-40B4-BE49-F238E27FC236}">
                      <a16:creationId xmlns:a16="http://schemas.microsoft.com/office/drawing/2014/main" id="{B92756D4-F63E-4667-686C-3079C619A6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직선 연결선 592">
                  <a:extLst>
                    <a:ext uri="{FF2B5EF4-FFF2-40B4-BE49-F238E27FC236}">
                      <a16:creationId xmlns:a16="http://schemas.microsoft.com/office/drawing/2014/main" id="{AAB3B6E2-4665-6DC5-7618-81182BDCE1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직선 연결선 593">
                  <a:extLst>
                    <a:ext uri="{FF2B5EF4-FFF2-40B4-BE49-F238E27FC236}">
                      <a16:creationId xmlns:a16="http://schemas.microsoft.com/office/drawing/2014/main" id="{88739323-3B1D-819F-93E0-ADF4F43F1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직선 연결선 594">
                  <a:extLst>
                    <a:ext uri="{FF2B5EF4-FFF2-40B4-BE49-F238E27FC236}">
                      <a16:creationId xmlns:a16="http://schemas.microsoft.com/office/drawing/2014/main" id="{A6621234-9014-B369-C1B4-E07AEB3358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직선 연결선 595">
                  <a:extLst>
                    <a:ext uri="{FF2B5EF4-FFF2-40B4-BE49-F238E27FC236}">
                      <a16:creationId xmlns:a16="http://schemas.microsoft.com/office/drawing/2014/main" id="{6FAF0474-A97A-C52F-2B89-98E53E17A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직선 연결선 596">
                  <a:extLst>
                    <a:ext uri="{FF2B5EF4-FFF2-40B4-BE49-F238E27FC236}">
                      <a16:creationId xmlns:a16="http://schemas.microsoft.com/office/drawing/2014/main" id="{82490E89-B7FE-C73C-3711-8A4FE23E2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직선 연결선 597">
                  <a:extLst>
                    <a:ext uri="{FF2B5EF4-FFF2-40B4-BE49-F238E27FC236}">
                      <a16:creationId xmlns:a16="http://schemas.microsoft.com/office/drawing/2014/main" id="{4C0B1926-D719-CB2D-C50E-673D3C8ADC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381111F2-DCBD-8EF5-9A8E-060948252925}"/>
                  </a:ext>
                </a:extLst>
              </p:cNvPr>
              <p:cNvSpPr txBox="1"/>
              <p:nvPr/>
            </p:nvSpPr>
            <p:spPr>
              <a:xfrm>
                <a:off x="2416213" y="3497488"/>
                <a:ext cx="105270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Target WL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20" name="그룹 440">
                <a:extLst>
                  <a:ext uri="{FF2B5EF4-FFF2-40B4-BE49-F238E27FC236}">
                    <a16:creationId xmlns:a16="http://schemas.microsoft.com/office/drawing/2014/main" id="{A0B40FD1-0708-B1A9-3AEA-F0EEDA3B3C2A}"/>
                  </a:ext>
                </a:extLst>
              </p:cNvPr>
              <p:cNvGrpSpPr/>
              <p:nvPr/>
            </p:nvGrpSpPr>
            <p:grpSpPr>
              <a:xfrm>
                <a:off x="1487886" y="3653568"/>
                <a:ext cx="533844" cy="237564"/>
                <a:chOff x="4226046" y="1912963"/>
                <a:chExt cx="533844" cy="237564"/>
              </a:xfrm>
            </p:grpSpPr>
            <p:sp>
              <p:nvSpPr>
                <p:cNvPr id="521" name="TextBox 520">
                  <a:extLst>
                    <a:ext uri="{FF2B5EF4-FFF2-40B4-BE49-F238E27FC236}">
                      <a16:creationId xmlns:a16="http://schemas.microsoft.com/office/drawing/2014/main" id="{23BA108D-C864-6430-2EB3-89D7631216C5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2" name="TextBox 521">
                  <a:extLst>
                    <a:ext uri="{FF2B5EF4-FFF2-40B4-BE49-F238E27FC236}">
                      <a16:creationId xmlns:a16="http://schemas.microsoft.com/office/drawing/2014/main" id="{6FE3D968-60B5-ADE9-B7AD-7E57011EC11C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23" name="직선 연결선 595">
                <a:extLst>
                  <a:ext uri="{FF2B5EF4-FFF2-40B4-BE49-F238E27FC236}">
                    <a16:creationId xmlns:a16="http://schemas.microsoft.com/office/drawing/2014/main" id="{B54574FF-6831-F7C5-082E-672BA28445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4" name="타원 739">
                <a:extLst>
                  <a:ext uri="{FF2B5EF4-FFF2-40B4-BE49-F238E27FC236}">
                    <a16:creationId xmlns:a16="http://schemas.microsoft.com/office/drawing/2014/main" id="{ED898B13-AB6E-85BF-9300-6947CFF483D3}"/>
                  </a:ext>
                </a:extLst>
              </p:cNvPr>
              <p:cNvSpPr/>
              <p:nvPr/>
            </p:nvSpPr>
            <p:spPr>
              <a:xfrm>
                <a:off x="2019558" y="3632111"/>
                <a:ext cx="268486" cy="268486"/>
              </a:xfrm>
              <a:prstGeom prst="ellipse">
                <a:avLst/>
              </a:prstGeom>
              <a:solidFill>
                <a:srgbClr val="C00000">
                  <a:alpha val="40000"/>
                </a:srgbClr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25" name="직선 연결선 595">
                <a:extLst>
                  <a:ext uri="{FF2B5EF4-FFF2-40B4-BE49-F238E27FC236}">
                    <a16:creationId xmlns:a16="http://schemas.microsoft.com/office/drawing/2014/main" id="{76CB556B-EA46-C6BC-652A-17689E82749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6" name="타원 739">
                <a:extLst>
                  <a:ext uri="{FF2B5EF4-FFF2-40B4-BE49-F238E27FC236}">
                    <a16:creationId xmlns:a16="http://schemas.microsoft.com/office/drawing/2014/main" id="{616C2115-DAED-2854-1490-29928EBF7605}"/>
                  </a:ext>
                </a:extLst>
              </p:cNvPr>
              <p:cNvSpPr/>
              <p:nvPr/>
            </p:nvSpPr>
            <p:spPr>
              <a:xfrm>
                <a:off x="2019558" y="3929189"/>
                <a:ext cx="268486" cy="268486"/>
              </a:xfrm>
              <a:prstGeom prst="ellipse">
                <a:avLst/>
              </a:prstGeom>
              <a:solidFill>
                <a:schemeClr val="bg1">
                  <a:alpha val="84000"/>
                </a:schemeClr>
              </a:solidFill>
              <a:ln w="1270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27" name="그룹 835">
                <a:extLst>
                  <a:ext uri="{FF2B5EF4-FFF2-40B4-BE49-F238E27FC236}">
                    <a16:creationId xmlns:a16="http://schemas.microsoft.com/office/drawing/2014/main" id="{F5C1F5D7-05A2-44CA-4C9C-18A525705CA5}"/>
                  </a:ext>
                </a:extLst>
              </p:cNvPr>
              <p:cNvGrpSpPr/>
              <p:nvPr/>
            </p:nvGrpSpPr>
            <p:grpSpPr>
              <a:xfrm rot="16200000">
                <a:off x="2097842" y="4037492"/>
                <a:ext cx="231426" cy="50005"/>
                <a:chOff x="5890169" y="4312037"/>
                <a:chExt cx="1895988" cy="1103725"/>
              </a:xfrm>
            </p:grpSpPr>
            <p:grpSp>
              <p:nvGrpSpPr>
                <p:cNvPr id="528" name="그룹 822">
                  <a:extLst>
                    <a:ext uri="{FF2B5EF4-FFF2-40B4-BE49-F238E27FC236}">
                      <a16:creationId xmlns:a16="http://schemas.microsoft.com/office/drawing/2014/main" id="{5D33BAE8-9C2C-6C1A-7113-62E7747C6702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531" name="직선 연결선 771">
                    <a:extLst>
                      <a:ext uri="{FF2B5EF4-FFF2-40B4-BE49-F238E27FC236}">
                        <a16:creationId xmlns:a16="http://schemas.microsoft.com/office/drawing/2014/main" id="{75ED4102-958D-5ED5-3A53-E53422D57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직선 연결선 789">
                    <a:extLst>
                      <a:ext uri="{FF2B5EF4-FFF2-40B4-BE49-F238E27FC236}">
                        <a16:creationId xmlns:a16="http://schemas.microsoft.com/office/drawing/2014/main" id="{13CDFF38-6313-62C4-67E8-F6B58BDCE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직선 연결선 792">
                    <a:extLst>
                      <a:ext uri="{FF2B5EF4-FFF2-40B4-BE49-F238E27FC236}">
                        <a16:creationId xmlns:a16="http://schemas.microsoft.com/office/drawing/2014/main" id="{9A1A1E47-F2A3-7F65-B10E-747158579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직선 연결선 807">
                    <a:extLst>
                      <a:ext uri="{FF2B5EF4-FFF2-40B4-BE49-F238E27FC236}">
                        <a16:creationId xmlns:a16="http://schemas.microsoft.com/office/drawing/2014/main" id="{4B36F102-11F4-B403-B96F-7DD7862063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직선 연결선 810">
                    <a:extLst>
                      <a:ext uri="{FF2B5EF4-FFF2-40B4-BE49-F238E27FC236}">
                        <a16:creationId xmlns:a16="http://schemas.microsoft.com/office/drawing/2014/main" id="{F7D9FC4C-7CA9-2A2F-C147-6B1540EBBF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직선 연결선 815">
                    <a:extLst>
                      <a:ext uri="{FF2B5EF4-FFF2-40B4-BE49-F238E27FC236}">
                        <a16:creationId xmlns:a16="http://schemas.microsoft.com/office/drawing/2014/main" id="{A35ABB9B-3A90-0B91-E99F-A273902755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직선 연결선 819">
                    <a:extLst>
                      <a:ext uri="{FF2B5EF4-FFF2-40B4-BE49-F238E27FC236}">
                        <a16:creationId xmlns:a16="http://schemas.microsoft.com/office/drawing/2014/main" id="{52C483BD-E383-7661-9E04-076DDB0E6B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9" name="직선 연결선 826">
                  <a:extLst>
                    <a:ext uri="{FF2B5EF4-FFF2-40B4-BE49-F238E27FC236}">
                      <a16:creationId xmlns:a16="http://schemas.microsoft.com/office/drawing/2014/main" id="{68F24017-9D02-9DFD-3610-22568073B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직선 연결선 832">
                  <a:extLst>
                    <a:ext uri="{FF2B5EF4-FFF2-40B4-BE49-F238E27FC236}">
                      <a16:creationId xmlns:a16="http://schemas.microsoft.com/office/drawing/2014/main" id="{ABFDB87B-2C48-7D77-659A-CBDAF29263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8" name="타원 739">
                <a:extLst>
                  <a:ext uri="{FF2B5EF4-FFF2-40B4-BE49-F238E27FC236}">
                    <a16:creationId xmlns:a16="http://schemas.microsoft.com/office/drawing/2014/main" id="{1A1D59CE-CDD1-A4FE-2AB2-980E8F0C1981}"/>
                  </a:ext>
                </a:extLst>
              </p:cNvPr>
              <p:cNvSpPr/>
              <p:nvPr/>
            </p:nvSpPr>
            <p:spPr>
              <a:xfrm>
                <a:off x="2021863" y="3929189"/>
                <a:ext cx="268486" cy="26848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39" name="그룹 563">
                <a:extLst>
                  <a:ext uri="{FF2B5EF4-FFF2-40B4-BE49-F238E27FC236}">
                    <a16:creationId xmlns:a16="http://schemas.microsoft.com/office/drawing/2014/main" id="{66858854-1781-245B-29A7-E4072E1A6808}"/>
                  </a:ext>
                </a:extLst>
              </p:cNvPr>
              <p:cNvGrpSpPr/>
              <p:nvPr/>
            </p:nvGrpSpPr>
            <p:grpSpPr>
              <a:xfrm>
                <a:off x="2440214" y="2584741"/>
                <a:ext cx="516378" cy="237564"/>
                <a:chOff x="4226046" y="1912963"/>
                <a:chExt cx="516378" cy="237564"/>
              </a:xfrm>
            </p:grpSpPr>
            <p:sp>
              <p:nvSpPr>
                <p:cNvPr id="540" name="TextBox 539">
                  <a:extLst>
                    <a:ext uri="{FF2B5EF4-FFF2-40B4-BE49-F238E27FC236}">
                      <a16:creationId xmlns:a16="http://schemas.microsoft.com/office/drawing/2014/main" id="{1719E2C5-8FFE-8C28-F6B6-8FBE65363C17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1" name="TextBox 540">
                  <a:extLst>
                    <a:ext uri="{FF2B5EF4-FFF2-40B4-BE49-F238E27FC236}">
                      <a16:creationId xmlns:a16="http://schemas.microsoft.com/office/drawing/2014/main" id="{D35842F5-A825-FA05-0A9F-C2ADCDDC8D9B}"/>
                    </a:ext>
                  </a:extLst>
                </p:cNvPr>
                <p:cNvSpPr txBox="1"/>
                <p:nvPr/>
              </p:nvSpPr>
              <p:spPr>
                <a:xfrm>
                  <a:off x="43734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SO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42" name="TextBox 541">
                <a:extLst>
                  <a:ext uri="{FF2B5EF4-FFF2-40B4-BE49-F238E27FC236}">
                    <a16:creationId xmlns:a16="http://schemas.microsoft.com/office/drawing/2014/main" id="{5CFA51D5-50EB-7FC5-7FD4-2664FC55872D}"/>
                  </a:ext>
                </a:extLst>
              </p:cNvPr>
              <p:cNvSpPr txBox="1"/>
              <p:nvPr/>
            </p:nvSpPr>
            <p:spPr>
              <a:xfrm>
                <a:off x="2508719" y="3271020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TextBox 636">
                <a:extLst>
                  <a:ext uri="{FF2B5EF4-FFF2-40B4-BE49-F238E27FC236}">
                    <a16:creationId xmlns:a16="http://schemas.microsoft.com/office/drawing/2014/main" id="{8F2D1147-073E-7657-5895-DB2DB79D0FB1}"/>
                  </a:ext>
                </a:extLst>
              </p:cNvPr>
              <p:cNvSpPr txBox="1"/>
              <p:nvPr/>
            </p:nvSpPr>
            <p:spPr>
              <a:xfrm>
                <a:off x="2425908" y="4424467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38" name="직선 연결선 859">
                <a:extLst>
                  <a:ext uri="{FF2B5EF4-FFF2-40B4-BE49-F238E27FC236}">
                    <a16:creationId xmlns:a16="http://schemas.microsoft.com/office/drawing/2014/main" id="{FEDAC07B-43C0-7A26-5932-4C76BD81D3F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422558" y="4462681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9" name="그룹 102">
                <a:extLst>
                  <a:ext uri="{FF2B5EF4-FFF2-40B4-BE49-F238E27FC236}">
                    <a16:creationId xmlns:a16="http://schemas.microsoft.com/office/drawing/2014/main" id="{F3347ECF-3A42-005A-C3EC-C25A2BC7AE15}"/>
                  </a:ext>
                </a:extLst>
              </p:cNvPr>
              <p:cNvGrpSpPr/>
              <p:nvPr/>
            </p:nvGrpSpPr>
            <p:grpSpPr>
              <a:xfrm>
                <a:off x="1571464" y="4220480"/>
                <a:ext cx="594226" cy="373323"/>
                <a:chOff x="5348147" y="4190540"/>
                <a:chExt cx="594226" cy="373323"/>
              </a:xfrm>
              <a:noFill/>
            </p:grpSpPr>
            <p:sp>
              <p:nvSpPr>
                <p:cNvPr id="640" name="TextBox 639">
                  <a:extLst>
                    <a:ext uri="{FF2B5EF4-FFF2-40B4-BE49-F238E27FC236}">
                      <a16:creationId xmlns:a16="http://schemas.microsoft.com/office/drawing/2014/main" id="{ED64FB4D-453A-9F9F-A4C2-4930A1F6D27C}"/>
                    </a:ext>
                  </a:extLst>
                </p:cNvPr>
                <p:cNvSpPr txBox="1"/>
                <p:nvPr/>
              </p:nvSpPr>
              <p:spPr>
                <a:xfrm>
                  <a:off x="5348147" y="4348419"/>
                  <a:ext cx="59422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String</a:t>
                  </a:r>
                </a:p>
              </p:txBody>
            </p:sp>
            <p:sp>
              <p:nvSpPr>
                <p:cNvPr id="641" name="TextBox 640">
                  <a:extLst>
                    <a:ext uri="{FF2B5EF4-FFF2-40B4-BE49-F238E27FC236}">
                      <a16:creationId xmlns:a16="http://schemas.microsoft.com/office/drawing/2014/main" id="{20E0BCA3-67A2-6984-C5AC-AB0186A716C8}"/>
                    </a:ext>
                  </a:extLst>
                </p:cNvPr>
                <p:cNvSpPr txBox="1"/>
                <p:nvPr/>
              </p:nvSpPr>
              <p:spPr>
                <a:xfrm>
                  <a:off x="5362567" y="4190540"/>
                  <a:ext cx="56538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NAND</a:t>
                  </a:r>
                </a:p>
              </p:txBody>
            </p:sp>
          </p:grpSp>
          <p:cxnSp>
            <p:nvCxnSpPr>
              <p:cNvPr id="642" name="직선 연결선 859">
                <a:extLst>
                  <a:ext uri="{FF2B5EF4-FFF2-40B4-BE49-F238E27FC236}">
                    <a16:creationId xmlns:a16="http://schemas.microsoft.com/office/drawing/2014/main" id="{77ACCDAE-38B3-C4AB-62B2-89B1BE601D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69194" y="4338061"/>
                <a:ext cx="0" cy="88487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1" name="Group 660">
                <a:extLst>
                  <a:ext uri="{FF2B5EF4-FFF2-40B4-BE49-F238E27FC236}">
                    <a16:creationId xmlns:a16="http://schemas.microsoft.com/office/drawing/2014/main" id="{9087384D-D518-8DFD-1ED8-B930D57E0B8D}"/>
                  </a:ext>
                </a:extLst>
              </p:cNvPr>
              <p:cNvGrpSpPr/>
              <p:nvPr/>
            </p:nvGrpSpPr>
            <p:grpSpPr>
              <a:xfrm>
                <a:off x="2558978" y="3638090"/>
                <a:ext cx="940045" cy="289933"/>
                <a:chOff x="5497903" y="5017337"/>
                <a:chExt cx="940045" cy="289933"/>
              </a:xfrm>
            </p:grpSpPr>
            <p:sp>
              <p:nvSpPr>
                <p:cNvPr id="662" name="TextBox 661">
                  <a:extLst>
                    <a:ext uri="{FF2B5EF4-FFF2-40B4-BE49-F238E27FC236}">
                      <a16:creationId xmlns:a16="http://schemas.microsoft.com/office/drawing/2014/main" id="{FAA0A1C9-E7A1-9274-FBE8-FD7CBF65547C}"/>
                    </a:ext>
                  </a:extLst>
                </p:cNvPr>
                <p:cNvSpPr txBox="1"/>
                <p:nvPr/>
              </p:nvSpPr>
              <p:spPr>
                <a:xfrm>
                  <a:off x="5641573" y="5017337"/>
                  <a:ext cx="653649" cy="20518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ko-KR" altLang="en-US" sz="2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≤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63" name="그룹 440">
                  <a:extLst>
                    <a:ext uri="{FF2B5EF4-FFF2-40B4-BE49-F238E27FC236}">
                      <a16:creationId xmlns:a16="http://schemas.microsoft.com/office/drawing/2014/main" id="{F4885064-576C-08B7-2D1A-2905B2256432}"/>
                    </a:ext>
                  </a:extLst>
                </p:cNvPr>
                <p:cNvGrpSpPr/>
                <p:nvPr/>
              </p:nvGrpSpPr>
              <p:grpSpPr>
                <a:xfrm>
                  <a:off x="5497903" y="5069706"/>
                  <a:ext cx="508444" cy="237564"/>
                  <a:chOff x="4226046" y="1912963"/>
                  <a:chExt cx="508444" cy="237564"/>
                </a:xfrm>
              </p:grpSpPr>
              <p:sp>
                <p:nvSpPr>
                  <p:cNvPr id="667" name="TextBox 666">
                    <a:extLst>
                      <a:ext uri="{FF2B5EF4-FFF2-40B4-BE49-F238E27FC236}">
                        <a16:creationId xmlns:a16="http://schemas.microsoft.com/office/drawing/2014/main" id="{1AECD3AE-2F12-42EB-ED5A-2BB05071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8" name="TextBox 667">
                    <a:extLst>
                      <a:ext uri="{FF2B5EF4-FFF2-40B4-BE49-F238E27FC236}">
                        <a16:creationId xmlns:a16="http://schemas.microsoft.com/office/drawing/2014/main" id="{FA5364FE-8B12-21D7-02A1-E75E4E03CB80}"/>
                      </a:ext>
                    </a:extLst>
                  </p:cNvPr>
                  <p:cNvSpPr txBox="1"/>
                  <p:nvPr/>
                </p:nvSpPr>
                <p:spPr>
                  <a:xfrm>
                    <a:off x="43655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TH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64" name="그룹 440">
                  <a:extLst>
                    <a:ext uri="{FF2B5EF4-FFF2-40B4-BE49-F238E27FC236}">
                      <a16:creationId xmlns:a16="http://schemas.microsoft.com/office/drawing/2014/main" id="{978A6715-56D9-C4D7-5320-350AD4D265A2}"/>
                    </a:ext>
                  </a:extLst>
                </p:cNvPr>
                <p:cNvGrpSpPr/>
                <p:nvPr/>
              </p:nvGrpSpPr>
              <p:grpSpPr>
                <a:xfrm>
                  <a:off x="5904104" y="5069706"/>
                  <a:ext cx="533844" cy="237564"/>
                  <a:chOff x="4226046" y="1912963"/>
                  <a:chExt cx="533844" cy="237564"/>
                </a:xfrm>
              </p:grpSpPr>
              <p:sp>
                <p:nvSpPr>
                  <p:cNvPr id="665" name="TextBox 664">
                    <a:extLst>
                      <a:ext uri="{FF2B5EF4-FFF2-40B4-BE49-F238E27FC236}">
                        <a16:creationId xmlns:a16="http://schemas.microsoft.com/office/drawing/2014/main" id="{95EBF834-19BE-F690-FC33-1A7797A94412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6" name="TextBox 665">
                    <a:extLst>
                      <a:ext uri="{FF2B5EF4-FFF2-40B4-BE49-F238E27FC236}">
                        <a16:creationId xmlns:a16="http://schemas.microsoft.com/office/drawing/2014/main" id="{9D250578-86CD-CCA6-F9E3-E34A4C59D954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9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REF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D0297C6F-CAA9-60E3-E5DD-10BCB21D793E}"/>
                  </a:ext>
                </a:extLst>
              </p:cNvPr>
              <p:cNvSpPr/>
              <p:nvPr/>
            </p:nvSpPr>
            <p:spPr>
              <a:xfrm>
                <a:off x="2444314" y="3708636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a</a:t>
                </a:r>
                <a:endParaRPr lang="en-CH" sz="16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70" name="TextBox 669">
                <a:extLst>
                  <a:ext uri="{FF2B5EF4-FFF2-40B4-BE49-F238E27FC236}">
                    <a16:creationId xmlns:a16="http://schemas.microsoft.com/office/drawing/2014/main" id="{BAFFEED9-3466-6F05-B102-08BA245FA948}"/>
                  </a:ext>
                </a:extLst>
              </p:cNvPr>
              <p:cNvSpPr txBox="1"/>
              <p:nvPr/>
            </p:nvSpPr>
            <p:spPr>
              <a:xfrm>
                <a:off x="2718051" y="4054435"/>
                <a:ext cx="65364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&gt;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71" name="그룹 440">
                <a:extLst>
                  <a:ext uri="{FF2B5EF4-FFF2-40B4-BE49-F238E27FC236}">
                    <a16:creationId xmlns:a16="http://schemas.microsoft.com/office/drawing/2014/main" id="{570A294D-7393-353D-5B04-5558B9DC7D6F}"/>
                  </a:ext>
                </a:extLst>
              </p:cNvPr>
              <p:cNvGrpSpPr/>
              <p:nvPr/>
            </p:nvGrpSpPr>
            <p:grpSpPr>
              <a:xfrm>
                <a:off x="2558978" y="4043375"/>
                <a:ext cx="508444" cy="237564"/>
                <a:chOff x="4226046" y="1912963"/>
                <a:chExt cx="508444" cy="237564"/>
              </a:xfrm>
            </p:grpSpPr>
            <p:sp>
              <p:nvSpPr>
                <p:cNvPr id="672" name="TextBox 671">
                  <a:extLst>
                    <a:ext uri="{FF2B5EF4-FFF2-40B4-BE49-F238E27FC236}">
                      <a16:creationId xmlns:a16="http://schemas.microsoft.com/office/drawing/2014/main" id="{E71BD4D3-CED5-F57A-3919-E4D9A128278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3" name="TextBox 672">
                  <a:extLst>
                    <a:ext uri="{FF2B5EF4-FFF2-40B4-BE49-F238E27FC236}">
                      <a16:creationId xmlns:a16="http://schemas.microsoft.com/office/drawing/2014/main" id="{AB156196-D3E5-7D4D-A2F9-16A4079C9768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74" name="그룹 440">
                <a:extLst>
                  <a:ext uri="{FF2B5EF4-FFF2-40B4-BE49-F238E27FC236}">
                    <a16:creationId xmlns:a16="http://schemas.microsoft.com/office/drawing/2014/main" id="{D6ADE127-E1D8-40D2-982F-A4A257A1D4E1}"/>
                  </a:ext>
                </a:extLst>
              </p:cNvPr>
              <p:cNvGrpSpPr/>
              <p:nvPr/>
            </p:nvGrpSpPr>
            <p:grpSpPr>
              <a:xfrm>
                <a:off x="2965179" y="4043375"/>
                <a:ext cx="533844" cy="237564"/>
                <a:chOff x="4226046" y="1912963"/>
                <a:chExt cx="533844" cy="237564"/>
              </a:xfrm>
            </p:grpSpPr>
            <p:sp>
              <p:nvSpPr>
                <p:cNvPr id="675" name="TextBox 674">
                  <a:extLst>
                    <a:ext uri="{FF2B5EF4-FFF2-40B4-BE49-F238E27FC236}">
                      <a16:creationId xmlns:a16="http://schemas.microsoft.com/office/drawing/2014/main" id="{6626F0DA-315B-443B-BA42-2EDA015FECDA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6" name="TextBox 675">
                  <a:extLst>
                    <a:ext uri="{FF2B5EF4-FFF2-40B4-BE49-F238E27FC236}">
                      <a16:creationId xmlns:a16="http://schemas.microsoft.com/office/drawing/2014/main" id="{51DE1422-566B-1227-AEB4-101DC69FA225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9F11171B-4CF9-F681-7907-52BF0B57CC4F}"/>
                  </a:ext>
                </a:extLst>
              </p:cNvPr>
              <p:cNvSpPr/>
              <p:nvPr/>
            </p:nvSpPr>
            <p:spPr>
              <a:xfrm>
                <a:off x="2444314" y="4061552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b</a:t>
                </a:r>
                <a:endParaRPr lang="en-CH" sz="16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grpSp>
            <p:nvGrpSpPr>
              <p:cNvPr id="684" name="그룹 563">
                <a:extLst>
                  <a:ext uri="{FF2B5EF4-FFF2-40B4-BE49-F238E27FC236}">
                    <a16:creationId xmlns:a16="http://schemas.microsoft.com/office/drawing/2014/main" id="{6C6740DE-B7AA-D9C9-D5A9-07C448DF3859}"/>
                  </a:ext>
                </a:extLst>
              </p:cNvPr>
              <p:cNvGrpSpPr/>
              <p:nvPr/>
            </p:nvGrpSpPr>
            <p:grpSpPr>
              <a:xfrm>
                <a:off x="1784028" y="2808218"/>
                <a:ext cx="573528" cy="252952"/>
                <a:chOff x="4206996" y="1897575"/>
                <a:chExt cx="573528" cy="252952"/>
              </a:xfrm>
            </p:grpSpPr>
            <p:sp>
              <p:nvSpPr>
                <p:cNvPr id="685" name="TextBox 684">
                  <a:extLst>
                    <a:ext uri="{FF2B5EF4-FFF2-40B4-BE49-F238E27FC236}">
                      <a16:creationId xmlns:a16="http://schemas.microsoft.com/office/drawing/2014/main" id="{6BFB9EC5-46A0-25F3-6659-7E50D48FC532}"/>
                    </a:ext>
                  </a:extLst>
                </p:cNvPr>
                <p:cNvSpPr txBox="1"/>
                <p:nvPr/>
              </p:nvSpPr>
              <p:spPr>
                <a:xfrm>
                  <a:off x="420699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M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6" name="TextBox 685">
                  <a:extLst>
                    <a:ext uri="{FF2B5EF4-FFF2-40B4-BE49-F238E27FC236}">
                      <a16:creationId xmlns:a16="http://schemas.microsoft.com/office/drawing/2014/main" id="{9FDE5E19-1365-25FD-000A-D25BF49D5A1B}"/>
                    </a:ext>
                  </a:extLst>
                </p:cNvPr>
                <p:cNvSpPr txBox="1"/>
                <p:nvPr/>
              </p:nvSpPr>
              <p:spPr>
                <a:xfrm>
                  <a:off x="44115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A6268412-25AF-23E1-F6DA-C9C83656D7BD}"/>
                  </a:ext>
                </a:extLst>
              </p:cNvPr>
              <p:cNvSpPr/>
              <p:nvPr/>
            </p:nvSpPr>
            <p:spPr>
              <a:xfrm>
                <a:off x="1885909" y="4703707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03" name="직선 연결선 906">
                <a:extLst>
                  <a:ext uri="{FF2B5EF4-FFF2-40B4-BE49-F238E27FC236}">
                    <a16:creationId xmlns:a16="http://schemas.microsoft.com/office/drawing/2014/main" id="{991BCAD9-7DF3-7574-D4F8-53BE4C7BBE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583919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직선 연결선 907">
                <a:extLst>
                  <a:ext uri="{FF2B5EF4-FFF2-40B4-BE49-F238E27FC236}">
                    <a16:creationId xmlns:a16="http://schemas.microsoft.com/office/drawing/2014/main" id="{E64B09BB-5608-0D39-6D92-6151F801B1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35852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사각형: 둥근 모서리 554">
                <a:extLst>
                  <a:ext uri="{FF2B5EF4-FFF2-40B4-BE49-F238E27FC236}">
                    <a16:creationId xmlns:a16="http://schemas.microsoft.com/office/drawing/2014/main" id="{0E1A41A9-DF44-B2FD-EBC5-982841EB5CE2}"/>
                  </a:ext>
                </a:extLst>
              </p:cNvPr>
              <p:cNvSpPr/>
              <p:nvPr/>
            </p:nvSpPr>
            <p:spPr>
              <a:xfrm>
                <a:off x="5845107" y="2420242"/>
                <a:ext cx="163182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직사각형 588">
                <a:extLst>
                  <a:ext uri="{FF2B5EF4-FFF2-40B4-BE49-F238E27FC236}">
                    <a16:creationId xmlns:a16="http://schemas.microsoft.com/office/drawing/2014/main" id="{E581EF27-F54C-C7DF-A981-E16DD7DF920D}"/>
                  </a:ext>
                </a:extLst>
              </p:cNvPr>
              <p:cNvSpPr/>
              <p:nvPr/>
            </p:nvSpPr>
            <p:spPr>
              <a:xfrm rot="5400000">
                <a:off x="6142668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96" name="직선 연결선 589">
                <a:extLst>
                  <a:ext uri="{FF2B5EF4-FFF2-40B4-BE49-F238E27FC236}">
                    <a16:creationId xmlns:a16="http://schemas.microsoft.com/office/drawing/2014/main" id="{CA35CE19-C561-8EDE-F5EE-AA8B1C351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189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직선 연결선 590">
                <a:extLst>
                  <a:ext uri="{FF2B5EF4-FFF2-40B4-BE49-F238E27FC236}">
                    <a16:creationId xmlns:a16="http://schemas.microsoft.com/office/drawing/2014/main" id="{AA5826B7-1C08-1AB3-F998-06AC7A7B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9649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직선 연결선 561">
                <a:extLst>
                  <a:ext uri="{FF2B5EF4-FFF2-40B4-BE49-F238E27FC236}">
                    <a16:creationId xmlns:a16="http://schemas.microsoft.com/office/drawing/2014/main" id="{4D7C9001-8267-1189-CE7E-949B44898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직선 연결선 562">
                <a:extLst>
                  <a:ext uri="{FF2B5EF4-FFF2-40B4-BE49-F238E27FC236}">
                    <a16:creationId xmlns:a16="http://schemas.microsoft.com/office/drawing/2014/main" id="{FD0C2491-A0BA-2681-C5A0-07DD62B188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06482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0" name="그룹 563">
                <a:extLst>
                  <a:ext uri="{FF2B5EF4-FFF2-40B4-BE49-F238E27FC236}">
                    <a16:creationId xmlns:a16="http://schemas.microsoft.com/office/drawing/2014/main" id="{B9CD2AEE-024F-15F7-2C02-A1EF33D2F2DA}"/>
                  </a:ext>
                </a:extLst>
              </p:cNvPr>
              <p:cNvGrpSpPr/>
              <p:nvPr/>
            </p:nvGrpSpPr>
            <p:grpSpPr>
              <a:xfrm>
                <a:off x="6053734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601" name="TextBox 600">
                  <a:extLst>
                    <a:ext uri="{FF2B5EF4-FFF2-40B4-BE49-F238E27FC236}">
                      <a16:creationId xmlns:a16="http://schemas.microsoft.com/office/drawing/2014/main" id="{E527F0B2-EAD5-C9E4-0A15-CE7CD2955374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TextBox 601">
                  <a:extLst>
                    <a:ext uri="{FF2B5EF4-FFF2-40B4-BE49-F238E27FC236}">
                      <a16:creationId xmlns:a16="http://schemas.microsoft.com/office/drawing/2014/main" id="{2427F0AA-52CD-2F5E-F664-9DD52183247B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03" name="직선 연결선 564">
                <a:extLst>
                  <a:ext uri="{FF2B5EF4-FFF2-40B4-BE49-F238E27FC236}">
                    <a16:creationId xmlns:a16="http://schemas.microsoft.com/office/drawing/2014/main" id="{065A5507-707F-723A-E5CB-52A86B31F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4" name="직사각형 566">
                <a:extLst>
                  <a:ext uri="{FF2B5EF4-FFF2-40B4-BE49-F238E27FC236}">
                    <a16:creationId xmlns:a16="http://schemas.microsoft.com/office/drawing/2014/main" id="{FB63DD10-8CA2-F51E-0648-9D0936F5D3C8}"/>
                  </a:ext>
                </a:extLst>
              </p:cNvPr>
              <p:cNvSpPr/>
              <p:nvPr/>
            </p:nvSpPr>
            <p:spPr>
              <a:xfrm rot="5400000">
                <a:off x="6934093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05" name="직선 연결선 572">
                <a:extLst>
                  <a:ext uri="{FF2B5EF4-FFF2-40B4-BE49-F238E27FC236}">
                    <a16:creationId xmlns:a16="http://schemas.microsoft.com/office/drawing/2014/main" id="{753EE0A3-78F5-6DF9-31A1-2E8F3D4DF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9388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C7A20498-68CA-C338-50BA-33D8A848098E}"/>
                  </a:ext>
                </a:extLst>
              </p:cNvPr>
              <p:cNvSpPr txBox="1"/>
              <p:nvPr/>
            </p:nvSpPr>
            <p:spPr>
              <a:xfrm>
                <a:off x="7007394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사각형: 둥근 위쪽 모서리 575">
                <a:extLst>
                  <a:ext uri="{FF2B5EF4-FFF2-40B4-BE49-F238E27FC236}">
                    <a16:creationId xmlns:a16="http://schemas.microsoft.com/office/drawing/2014/main" id="{754BD726-A993-041C-2AA5-BE419400F79A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8" name="직선 연결선 577">
                <a:extLst>
                  <a:ext uri="{FF2B5EF4-FFF2-40B4-BE49-F238E27FC236}">
                    <a16:creationId xmlns:a16="http://schemas.microsoft.com/office/drawing/2014/main" id="{86E6A483-23D7-76BF-7A3D-A07F10DF83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3546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9" name="타원 578">
                <a:extLst>
                  <a:ext uri="{FF2B5EF4-FFF2-40B4-BE49-F238E27FC236}">
                    <a16:creationId xmlns:a16="http://schemas.microsoft.com/office/drawing/2014/main" id="{C08330C0-A205-91BE-E447-78965553052E}"/>
                  </a:ext>
                </a:extLst>
              </p:cNvPr>
              <p:cNvSpPr/>
              <p:nvPr/>
            </p:nvSpPr>
            <p:spPr>
              <a:xfrm>
                <a:off x="6726504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타원 557">
                <a:extLst>
                  <a:ext uri="{FF2B5EF4-FFF2-40B4-BE49-F238E27FC236}">
                    <a16:creationId xmlns:a16="http://schemas.microsoft.com/office/drawing/2014/main" id="{F124DE4E-63B3-4D9C-CC44-7C4007A2BB0E}"/>
                  </a:ext>
                </a:extLst>
              </p:cNvPr>
              <p:cNvSpPr/>
              <p:nvPr/>
            </p:nvSpPr>
            <p:spPr>
              <a:xfrm>
                <a:off x="6376002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타원 558">
                <a:extLst>
                  <a:ext uri="{FF2B5EF4-FFF2-40B4-BE49-F238E27FC236}">
                    <a16:creationId xmlns:a16="http://schemas.microsoft.com/office/drawing/2014/main" id="{618B024C-BBCA-5634-4AE8-794613A73D4F}"/>
                  </a:ext>
                </a:extLst>
              </p:cNvPr>
              <p:cNvSpPr/>
              <p:nvPr/>
            </p:nvSpPr>
            <p:spPr>
              <a:xfrm>
                <a:off x="6376002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TextBox 611">
                <a:extLst>
                  <a:ext uri="{FF2B5EF4-FFF2-40B4-BE49-F238E27FC236}">
                    <a16:creationId xmlns:a16="http://schemas.microsoft.com/office/drawing/2014/main" id="{D65F844C-F9BC-3BBF-5616-6BE1BF60A5BD}"/>
                  </a:ext>
                </a:extLst>
              </p:cNvPr>
              <p:cNvSpPr txBox="1"/>
              <p:nvPr/>
            </p:nvSpPr>
            <p:spPr>
              <a:xfrm>
                <a:off x="5755419" y="3940649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3" name="직선 연결선 2">
                <a:extLst>
                  <a:ext uri="{FF2B5EF4-FFF2-40B4-BE49-F238E27FC236}">
                    <a16:creationId xmlns:a16="http://schemas.microsoft.com/office/drawing/2014/main" id="{40E70CE5-2680-1338-AF73-A3F60B11B4CC}"/>
                  </a:ext>
                </a:extLst>
              </p:cNvPr>
              <p:cNvCxnSpPr>
                <a:cxnSpLocks/>
                <a:stCxn id="610" idx="4"/>
              </p:cNvCxnSpPr>
              <p:nvPr/>
            </p:nvCxnSpPr>
            <p:spPr>
              <a:xfrm>
                <a:off x="6406482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4" name="그룹 585">
                <a:extLst>
                  <a:ext uri="{FF2B5EF4-FFF2-40B4-BE49-F238E27FC236}">
                    <a16:creationId xmlns:a16="http://schemas.microsoft.com/office/drawing/2014/main" id="{97744882-4A30-9AFF-C325-23794DD86913}"/>
                  </a:ext>
                </a:extLst>
              </p:cNvPr>
              <p:cNvGrpSpPr/>
              <p:nvPr/>
            </p:nvGrpSpPr>
            <p:grpSpPr>
              <a:xfrm rot="16200000">
                <a:off x="6049767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615" name="직선 연결선 591">
                  <a:extLst>
                    <a:ext uri="{FF2B5EF4-FFF2-40B4-BE49-F238E27FC236}">
                      <a16:creationId xmlns:a16="http://schemas.microsoft.com/office/drawing/2014/main" id="{F7351DED-D523-76EB-CFE6-548EC0153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직선 연결선 592">
                  <a:extLst>
                    <a:ext uri="{FF2B5EF4-FFF2-40B4-BE49-F238E27FC236}">
                      <a16:creationId xmlns:a16="http://schemas.microsoft.com/office/drawing/2014/main" id="{CC51519A-0F64-40DA-3E95-4E00BA0728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직선 연결선 593">
                  <a:extLst>
                    <a:ext uri="{FF2B5EF4-FFF2-40B4-BE49-F238E27FC236}">
                      <a16:creationId xmlns:a16="http://schemas.microsoft.com/office/drawing/2014/main" id="{884321CC-172C-DAB7-929C-8B21AE11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직선 연결선 594">
                  <a:extLst>
                    <a:ext uri="{FF2B5EF4-FFF2-40B4-BE49-F238E27FC236}">
                      <a16:creationId xmlns:a16="http://schemas.microsoft.com/office/drawing/2014/main" id="{71980FFB-1E2E-2521-398C-32571FD79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직선 연결선 595">
                  <a:extLst>
                    <a:ext uri="{FF2B5EF4-FFF2-40B4-BE49-F238E27FC236}">
                      <a16:creationId xmlns:a16="http://schemas.microsoft.com/office/drawing/2014/main" id="{7ED1FDD0-E8B6-46CC-4C84-BF743820B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직선 연결선 596">
                  <a:extLst>
                    <a:ext uri="{FF2B5EF4-FFF2-40B4-BE49-F238E27FC236}">
                      <a16:creationId xmlns:a16="http://schemas.microsoft.com/office/drawing/2014/main" id="{28416E53-116B-626D-234B-6FF328FA2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직선 연결선 597">
                  <a:extLst>
                    <a:ext uri="{FF2B5EF4-FFF2-40B4-BE49-F238E27FC236}">
                      <a16:creationId xmlns:a16="http://schemas.microsoft.com/office/drawing/2014/main" id="{3F72B49E-97F1-4D34-F7B8-207A3921B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2" name="TextBox 621">
                <a:extLst>
                  <a:ext uri="{FF2B5EF4-FFF2-40B4-BE49-F238E27FC236}">
                    <a16:creationId xmlns:a16="http://schemas.microsoft.com/office/drawing/2014/main" id="{3D786DF3-E1BF-D982-8FE0-D8C0B23C44AF}"/>
                  </a:ext>
                </a:extLst>
              </p:cNvPr>
              <p:cNvSpPr txBox="1"/>
              <p:nvPr/>
            </p:nvSpPr>
            <p:spPr>
              <a:xfrm>
                <a:off x="5755419" y="3653568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3" name="직선 연결선 595">
                <a:extLst>
                  <a:ext uri="{FF2B5EF4-FFF2-40B4-BE49-F238E27FC236}">
                    <a16:creationId xmlns:a16="http://schemas.microsoft.com/office/drawing/2014/main" id="{B0B461F3-2BDA-1E2D-53F8-382E94D357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직선 연결선 650">
                <a:extLst>
                  <a:ext uri="{FF2B5EF4-FFF2-40B4-BE49-F238E27FC236}">
                    <a16:creationId xmlns:a16="http://schemas.microsoft.com/office/drawing/2014/main" id="{C9223730-4D6D-259E-B3C4-438AD39E51C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6340354" y="2907471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사각형: 둥근 위쪽 모서리 576">
                <a:extLst>
                  <a:ext uri="{FF2B5EF4-FFF2-40B4-BE49-F238E27FC236}">
                    <a16:creationId xmlns:a16="http://schemas.microsoft.com/office/drawing/2014/main" id="{D305CAF2-84A2-AE93-7B7E-0B73351C78ED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6" name="그룹 585">
                <a:extLst>
                  <a:ext uri="{FF2B5EF4-FFF2-40B4-BE49-F238E27FC236}">
                    <a16:creationId xmlns:a16="http://schemas.microsoft.com/office/drawing/2014/main" id="{4C5D0906-3075-E4C3-710C-FB2AF8AA01FE}"/>
                  </a:ext>
                </a:extLst>
              </p:cNvPr>
              <p:cNvGrpSpPr/>
              <p:nvPr/>
            </p:nvGrpSpPr>
            <p:grpSpPr>
              <a:xfrm rot="16200000">
                <a:off x="6076636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627" name="직선 연결선 591">
                  <a:extLst>
                    <a:ext uri="{FF2B5EF4-FFF2-40B4-BE49-F238E27FC236}">
                      <a16:creationId xmlns:a16="http://schemas.microsoft.com/office/drawing/2014/main" id="{259EFCF0-2ECB-F7C5-8B4D-CDC8DC5A47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직선 연결선 592">
                  <a:extLst>
                    <a:ext uri="{FF2B5EF4-FFF2-40B4-BE49-F238E27FC236}">
                      <a16:creationId xmlns:a16="http://schemas.microsoft.com/office/drawing/2014/main" id="{FD6A828B-6635-ECBC-AEA1-D80331AF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593">
                  <a:extLst>
                    <a:ext uri="{FF2B5EF4-FFF2-40B4-BE49-F238E27FC236}">
                      <a16:creationId xmlns:a16="http://schemas.microsoft.com/office/drawing/2014/main" id="{3A16F21E-37F9-B3CD-9281-AEB97B7127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직선 연결선 594">
                  <a:extLst>
                    <a:ext uri="{FF2B5EF4-FFF2-40B4-BE49-F238E27FC236}">
                      <a16:creationId xmlns:a16="http://schemas.microsoft.com/office/drawing/2014/main" id="{9346181B-7E87-543E-4FFF-A27ADA4F0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직선 연결선 595">
                  <a:extLst>
                    <a:ext uri="{FF2B5EF4-FFF2-40B4-BE49-F238E27FC236}">
                      <a16:creationId xmlns:a16="http://schemas.microsoft.com/office/drawing/2014/main" id="{E6C1CC15-75C1-24F9-6759-CADE9024C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직선 연결선 596">
                  <a:extLst>
                    <a:ext uri="{FF2B5EF4-FFF2-40B4-BE49-F238E27FC236}">
                      <a16:creationId xmlns:a16="http://schemas.microsoft.com/office/drawing/2014/main" id="{8BD64DE0-5095-C0F8-5901-B17036A26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직선 연결선 597">
                  <a:extLst>
                    <a:ext uri="{FF2B5EF4-FFF2-40B4-BE49-F238E27FC236}">
                      <a16:creationId xmlns:a16="http://schemas.microsoft.com/office/drawing/2014/main" id="{2FD20AAE-C34B-10F4-D155-E803CCDEA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4" name="직선 연결선 595">
                <a:extLst>
                  <a:ext uri="{FF2B5EF4-FFF2-40B4-BE49-F238E27FC236}">
                    <a16:creationId xmlns:a16="http://schemas.microsoft.com/office/drawing/2014/main" id="{F300AF45-A02D-D357-59D5-D0F3209540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직선 연결선 586">
                <a:extLst>
                  <a:ext uri="{FF2B5EF4-FFF2-40B4-BE49-F238E27FC236}">
                    <a16:creationId xmlns:a16="http://schemas.microsoft.com/office/drawing/2014/main" id="{5CD70C89-EF03-8457-CF0D-08473C965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9777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직사각형 587">
                <a:extLst>
                  <a:ext uri="{FF2B5EF4-FFF2-40B4-BE49-F238E27FC236}">
                    <a16:creationId xmlns:a16="http://schemas.microsoft.com/office/drawing/2014/main" id="{D6F0C94C-E75B-D722-DA9F-2B127CF79B39}"/>
                  </a:ext>
                </a:extLst>
              </p:cNvPr>
              <p:cNvSpPr/>
              <p:nvPr/>
            </p:nvSpPr>
            <p:spPr>
              <a:xfrm rot="5400000">
                <a:off x="6235579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1AAD737-F0BA-7DF1-CC03-AB18B055D4AC}"/>
                  </a:ext>
                </a:extLst>
              </p:cNvPr>
              <p:cNvSpPr/>
              <p:nvPr/>
            </p:nvSpPr>
            <p:spPr>
              <a:xfrm>
                <a:off x="6083729" y="4696810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D9AAB793-0BA8-FE73-CE76-6D8C2032D53F}"/>
                  </a:ext>
                </a:extLst>
              </p:cNvPr>
              <p:cNvSpPr txBox="1"/>
              <p:nvPr/>
            </p:nvSpPr>
            <p:spPr>
              <a:xfrm>
                <a:off x="6472429" y="4435924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3" name="직선 연결선 859">
                <a:extLst>
                  <a:ext uri="{FF2B5EF4-FFF2-40B4-BE49-F238E27FC236}">
                    <a16:creationId xmlns:a16="http://schemas.microsoft.com/office/drawing/2014/main" id="{2CB934CF-C6FA-F4A4-69C0-643320ED713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69079" y="4474138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사각형: 둥근 모서리 740">
            <a:extLst>
              <a:ext uri="{FF2B5EF4-FFF2-40B4-BE49-F238E27FC236}">
                <a16:creationId xmlns:a16="http://schemas.microsoft.com/office/drawing/2014/main" id="{53F2F985-07BD-7FFF-FE4D-4AF442664B47}"/>
              </a:ext>
            </a:extLst>
          </p:cNvPr>
          <p:cNvSpPr/>
          <p:nvPr/>
        </p:nvSpPr>
        <p:spPr>
          <a:xfrm>
            <a:off x="4578001" y="3518151"/>
            <a:ext cx="1036526" cy="598191"/>
          </a:xfrm>
          <a:prstGeom prst="roundRect">
            <a:avLst>
              <a:gd name="adj" fmla="val 9694"/>
            </a:avLst>
          </a:prstGeom>
          <a:solidFill>
            <a:srgbClr val="FFEBE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2" name="직선 연결선 741">
            <a:extLst>
              <a:ext uri="{FF2B5EF4-FFF2-40B4-BE49-F238E27FC236}">
                <a16:creationId xmlns:a16="http://schemas.microsoft.com/office/drawing/2014/main" id="{9067F565-1C1F-EBED-08B4-725F7C76AC27}"/>
              </a:ext>
            </a:extLst>
          </p:cNvPr>
          <p:cNvCxnSpPr>
            <a:cxnSpLocks/>
          </p:cNvCxnSpPr>
          <p:nvPr/>
        </p:nvCxnSpPr>
        <p:spPr>
          <a:xfrm flipV="1">
            <a:off x="4405648" y="3528461"/>
            <a:ext cx="204436" cy="15916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742">
            <a:extLst>
              <a:ext uri="{FF2B5EF4-FFF2-40B4-BE49-F238E27FC236}">
                <a16:creationId xmlns:a16="http://schemas.microsoft.com/office/drawing/2014/main" id="{94995D7D-D4EC-68E2-7AF2-7C54D0D2FDC5}"/>
              </a:ext>
            </a:extLst>
          </p:cNvPr>
          <p:cNvCxnSpPr>
            <a:cxnSpLocks/>
          </p:cNvCxnSpPr>
          <p:nvPr/>
        </p:nvCxnSpPr>
        <p:spPr>
          <a:xfrm>
            <a:off x="4405648" y="3877471"/>
            <a:ext cx="187545" cy="228970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835">
            <a:extLst>
              <a:ext uri="{FF2B5EF4-FFF2-40B4-BE49-F238E27FC236}">
                <a16:creationId xmlns:a16="http://schemas.microsoft.com/office/drawing/2014/main" id="{20DA5E26-1B95-FF5A-E3F1-F6B01613A561}"/>
              </a:ext>
            </a:extLst>
          </p:cNvPr>
          <p:cNvGrpSpPr/>
          <p:nvPr/>
        </p:nvGrpSpPr>
        <p:grpSpPr>
          <a:xfrm>
            <a:off x="5190109" y="3963927"/>
            <a:ext cx="323307" cy="69720"/>
            <a:chOff x="5890169" y="4312037"/>
            <a:chExt cx="1895988" cy="1103725"/>
          </a:xfrm>
        </p:grpSpPr>
        <p:grpSp>
          <p:nvGrpSpPr>
            <p:cNvPr id="22" name="그룹 822">
              <a:extLst>
                <a:ext uri="{FF2B5EF4-FFF2-40B4-BE49-F238E27FC236}">
                  <a16:creationId xmlns:a16="http://schemas.microsoft.com/office/drawing/2014/main" id="{91D35864-80AC-176C-30F2-AF81286988B3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25" name="직선 연결선 771">
                <a:extLst>
                  <a:ext uri="{FF2B5EF4-FFF2-40B4-BE49-F238E27FC236}">
                    <a16:creationId xmlns:a16="http://schemas.microsoft.com/office/drawing/2014/main" id="{2B4EA954-FB07-0E77-6C3D-FDABFB754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789">
                <a:extLst>
                  <a:ext uri="{FF2B5EF4-FFF2-40B4-BE49-F238E27FC236}">
                    <a16:creationId xmlns:a16="http://schemas.microsoft.com/office/drawing/2014/main" id="{0A67E78B-6408-F397-F1C3-CFF718CD06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792">
                <a:extLst>
                  <a:ext uri="{FF2B5EF4-FFF2-40B4-BE49-F238E27FC236}">
                    <a16:creationId xmlns:a16="http://schemas.microsoft.com/office/drawing/2014/main" id="{2B97474A-3409-039D-79A9-C034C1B497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807">
                <a:extLst>
                  <a:ext uri="{FF2B5EF4-FFF2-40B4-BE49-F238E27FC236}">
                    <a16:creationId xmlns:a16="http://schemas.microsoft.com/office/drawing/2014/main" id="{93ADFD36-FE92-87C2-638E-A6F2A89DC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810">
                <a:extLst>
                  <a:ext uri="{FF2B5EF4-FFF2-40B4-BE49-F238E27FC236}">
                    <a16:creationId xmlns:a16="http://schemas.microsoft.com/office/drawing/2014/main" id="{67761E76-6F82-B6F2-F858-C1A35667C7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815">
                <a:extLst>
                  <a:ext uri="{FF2B5EF4-FFF2-40B4-BE49-F238E27FC236}">
                    <a16:creationId xmlns:a16="http://schemas.microsoft.com/office/drawing/2014/main" id="{876DD4F3-2305-2229-08D5-F1177B93C1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819">
                <a:extLst>
                  <a:ext uri="{FF2B5EF4-FFF2-40B4-BE49-F238E27FC236}">
                    <a16:creationId xmlns:a16="http://schemas.microsoft.com/office/drawing/2014/main" id="{1FF8225C-A06B-D358-D8B3-FA76D7744C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직선 연결선 826">
              <a:extLst>
                <a:ext uri="{FF2B5EF4-FFF2-40B4-BE49-F238E27FC236}">
                  <a16:creationId xmlns:a16="http://schemas.microsoft.com/office/drawing/2014/main" id="{904C2C80-7928-FE4A-BAEE-E7172049C97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832">
              <a:extLst>
                <a:ext uri="{FF2B5EF4-FFF2-40B4-BE49-F238E27FC236}">
                  <a16:creationId xmlns:a16="http://schemas.microsoft.com/office/drawing/2014/main" id="{94353795-4334-2A65-8BD2-9626D3FE9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91A9017-2163-6934-9E73-02ABC0687CD3}"/>
              </a:ext>
            </a:extLst>
          </p:cNvPr>
          <p:cNvSpPr txBox="1"/>
          <p:nvPr/>
        </p:nvSpPr>
        <p:spPr>
          <a:xfrm>
            <a:off x="4573136" y="3513681"/>
            <a:ext cx="105270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Target WL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0448BE-1A8A-ABE5-3A47-B8B347F5E1CA}"/>
              </a:ext>
            </a:extLst>
          </p:cNvPr>
          <p:cNvGrpSpPr/>
          <p:nvPr/>
        </p:nvGrpSpPr>
        <p:grpSpPr>
          <a:xfrm>
            <a:off x="4625419" y="3654283"/>
            <a:ext cx="940045" cy="289933"/>
            <a:chOff x="5497903" y="5017337"/>
            <a:chExt cx="940045" cy="28993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2FF9FE5-2955-5C44-1964-10F7A80240CF}"/>
                </a:ext>
              </a:extLst>
            </p:cNvPr>
            <p:cNvSpPr txBox="1"/>
            <p:nvPr/>
          </p:nvSpPr>
          <p:spPr>
            <a:xfrm>
              <a:off x="5641573" y="5017337"/>
              <a:ext cx="653649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2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≤</a:t>
              </a:r>
              <a:endParaRPr lang="ko-KR" altLang="en-US" sz="1400" b="1" baseline="-25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5" name="그룹 440">
              <a:extLst>
                <a:ext uri="{FF2B5EF4-FFF2-40B4-BE49-F238E27FC236}">
                  <a16:creationId xmlns:a16="http://schemas.microsoft.com/office/drawing/2014/main" id="{64032C99-A681-2166-B316-E99AFB8C84D8}"/>
                </a:ext>
              </a:extLst>
            </p:cNvPr>
            <p:cNvGrpSpPr/>
            <p:nvPr/>
          </p:nvGrpSpPr>
          <p:grpSpPr>
            <a:xfrm>
              <a:off x="5497903" y="5069706"/>
              <a:ext cx="508444" cy="237564"/>
              <a:chOff x="4226046" y="1912963"/>
              <a:chExt cx="508444" cy="2375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0AED367-CB11-B207-3386-11C1EE37CF45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0067070-5C99-F3CA-049F-4285A047EA78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그룹 440">
              <a:extLst>
                <a:ext uri="{FF2B5EF4-FFF2-40B4-BE49-F238E27FC236}">
                  <a16:creationId xmlns:a16="http://schemas.microsoft.com/office/drawing/2014/main" id="{F65477D7-6EC3-2414-33EF-191056096A1D}"/>
                </a:ext>
              </a:extLst>
            </p:cNvPr>
            <p:cNvGrpSpPr/>
            <p:nvPr/>
          </p:nvGrpSpPr>
          <p:grpSpPr>
            <a:xfrm>
              <a:off x="5904104" y="5069706"/>
              <a:ext cx="533844" cy="237564"/>
              <a:chOff x="4226046" y="1912963"/>
              <a:chExt cx="533844" cy="23756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7B1806-AA95-0FA3-32C9-6B39904837AB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A5D5760-86B1-CDD8-0B0C-E05143F34D84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5" name="사각형: 둥근 위쪽 모서리 852">
            <a:extLst>
              <a:ext uri="{FF2B5EF4-FFF2-40B4-BE49-F238E27FC236}">
                <a16:creationId xmlns:a16="http://schemas.microsoft.com/office/drawing/2014/main" id="{2ED7E7FB-07F6-A6D5-701D-01DCF1E3BA8B}"/>
              </a:ext>
            </a:extLst>
          </p:cNvPr>
          <p:cNvSpPr/>
          <p:nvPr/>
        </p:nvSpPr>
        <p:spPr>
          <a:xfrm>
            <a:off x="4719823" y="3063696"/>
            <a:ext cx="347468" cy="87622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7" name="사각형: 둥근 위쪽 모서리 576">
            <a:extLst>
              <a:ext uri="{FF2B5EF4-FFF2-40B4-BE49-F238E27FC236}">
                <a16:creationId xmlns:a16="http://schemas.microsoft.com/office/drawing/2014/main" id="{92295B3C-A897-E40F-9844-091185F75B8D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650">
            <a:extLst>
              <a:ext uri="{FF2B5EF4-FFF2-40B4-BE49-F238E27FC236}">
                <a16:creationId xmlns:a16="http://schemas.microsoft.com/office/drawing/2014/main" id="{0902510F-5AB4-E07E-6866-9FB42E579C17}"/>
              </a:ext>
            </a:extLst>
          </p:cNvPr>
          <p:cNvCxnSpPr>
            <a:cxnSpLocks/>
          </p:cNvCxnSpPr>
          <p:nvPr/>
        </p:nvCxnSpPr>
        <p:spPr>
          <a:xfrm rot="18900000" flipV="1">
            <a:off x="4478318" y="2907471"/>
            <a:ext cx="0" cy="122952"/>
          </a:xfrm>
          <a:prstGeom prst="line">
            <a:avLst/>
          </a:prstGeom>
          <a:ln w="19050" cap="sq">
            <a:solidFill>
              <a:srgbClr val="C0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163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7348241-6207-EC34-C50B-35866F441D98}"/>
              </a:ext>
            </a:extLst>
          </p:cNvPr>
          <p:cNvSpPr/>
          <p:nvPr/>
        </p:nvSpPr>
        <p:spPr>
          <a:xfrm>
            <a:off x="149703" y="5339442"/>
            <a:ext cx="8844594" cy="1024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If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V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TH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≤ V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REF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, the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charge in C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SO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 quickly flows through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the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NAND string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(Sensed as 1)</a:t>
            </a:r>
            <a:endParaRPr lang="en-US" sz="2800" baseline="-25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Mechanism: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425445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E841A912-8EDA-683C-32E3-D837DA007716}"/>
              </a:ext>
            </a:extLst>
          </p:cNvPr>
          <p:cNvSpPr/>
          <p:nvPr/>
        </p:nvSpPr>
        <p:spPr>
          <a:xfrm>
            <a:off x="4931332" y="237053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dirty="0">
                <a:latin typeface="Cambria" panose="02040503050406030204" pitchFamily="18" charset="0"/>
              </a:rPr>
              <a:t>❹</a:t>
            </a:r>
            <a:endParaRPr lang="ko-KR" altLang="en-US" sz="1600" dirty="0">
              <a:latin typeface="Cambria" panose="02040503050406030204" pitchFamily="18" charset="0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02D898A2-2A3F-684A-E7D6-92FA92EC1222}"/>
              </a:ext>
            </a:extLst>
          </p:cNvPr>
          <p:cNvSpPr txBox="1"/>
          <p:nvPr/>
        </p:nvSpPr>
        <p:spPr>
          <a:xfrm>
            <a:off x="3727135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E  Evaluation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3" name="사각형: 둥근 모서리 554">
            <a:extLst>
              <a:ext uri="{FF2B5EF4-FFF2-40B4-BE49-F238E27FC236}">
                <a16:creationId xmlns:a16="http://schemas.microsoft.com/office/drawing/2014/main" id="{982B3883-EFD4-D00C-BEDB-B6D300E5F97A}"/>
              </a:ext>
            </a:extLst>
          </p:cNvPr>
          <p:cNvSpPr/>
          <p:nvPr/>
        </p:nvSpPr>
        <p:spPr>
          <a:xfrm>
            <a:off x="3718407" y="2420242"/>
            <a:ext cx="190038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44" name="직사각형 588">
            <a:extLst>
              <a:ext uri="{FF2B5EF4-FFF2-40B4-BE49-F238E27FC236}">
                <a16:creationId xmlns:a16="http://schemas.microsoft.com/office/drawing/2014/main" id="{A17C3B6D-3ECE-D033-AC53-FF745AB03FA4}"/>
              </a:ext>
            </a:extLst>
          </p:cNvPr>
          <p:cNvSpPr/>
          <p:nvPr/>
        </p:nvSpPr>
        <p:spPr>
          <a:xfrm rot="5400000">
            <a:off x="4280632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45" name="직선 연결선 589">
            <a:extLst>
              <a:ext uri="{FF2B5EF4-FFF2-40B4-BE49-F238E27FC236}">
                <a16:creationId xmlns:a16="http://schemas.microsoft.com/office/drawing/2014/main" id="{669F9821-ED30-CE5D-63C0-41A54678E72A}"/>
              </a:ext>
            </a:extLst>
          </p:cNvPr>
          <p:cNvCxnSpPr>
            <a:cxnSpLocks/>
          </p:cNvCxnSpPr>
          <p:nvPr/>
        </p:nvCxnSpPr>
        <p:spPr>
          <a:xfrm>
            <a:off x="4406153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직선 연결선 590">
            <a:extLst>
              <a:ext uri="{FF2B5EF4-FFF2-40B4-BE49-F238E27FC236}">
                <a16:creationId xmlns:a16="http://schemas.microsoft.com/office/drawing/2014/main" id="{10DEDAFE-FED9-1B38-B0CA-EFAC73496C68}"/>
              </a:ext>
            </a:extLst>
          </p:cNvPr>
          <p:cNvCxnSpPr>
            <a:cxnSpLocks/>
          </p:cNvCxnSpPr>
          <p:nvPr/>
        </p:nvCxnSpPr>
        <p:spPr>
          <a:xfrm>
            <a:off x="4407613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직선 연결선 561">
            <a:extLst>
              <a:ext uri="{FF2B5EF4-FFF2-40B4-BE49-F238E27FC236}">
                <a16:creationId xmlns:a16="http://schemas.microsoft.com/office/drawing/2014/main" id="{80FC38B2-0D0A-A8DD-42EB-F58DC02657C1}"/>
              </a:ext>
            </a:extLst>
          </p:cNvPr>
          <p:cNvCxnSpPr>
            <a:cxnSpLocks/>
          </p:cNvCxnSpPr>
          <p:nvPr/>
        </p:nvCxnSpPr>
        <p:spPr>
          <a:xfrm>
            <a:off x="4544446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직선 연결선 562">
            <a:extLst>
              <a:ext uri="{FF2B5EF4-FFF2-40B4-BE49-F238E27FC236}">
                <a16:creationId xmlns:a16="http://schemas.microsoft.com/office/drawing/2014/main" id="{69B2AD6E-BE24-2626-3617-3728660828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44446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9" name="그룹 563">
            <a:extLst>
              <a:ext uri="{FF2B5EF4-FFF2-40B4-BE49-F238E27FC236}">
                <a16:creationId xmlns:a16="http://schemas.microsoft.com/office/drawing/2014/main" id="{F45FE29B-C7AB-7310-1300-37AF6A0AFCAF}"/>
              </a:ext>
            </a:extLst>
          </p:cNvPr>
          <p:cNvGrpSpPr/>
          <p:nvPr/>
        </p:nvGrpSpPr>
        <p:grpSpPr>
          <a:xfrm>
            <a:off x="4191698" y="2392781"/>
            <a:ext cx="544956" cy="252952"/>
            <a:chOff x="4226046" y="1897575"/>
            <a:chExt cx="544956" cy="252952"/>
          </a:xfrm>
        </p:grpSpPr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id="{5A827816-DEAD-3E9D-BA32-733AA085FC91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TextBox 550">
              <a:extLst>
                <a:ext uri="{FF2B5EF4-FFF2-40B4-BE49-F238E27FC236}">
                  <a16:creationId xmlns:a16="http://schemas.microsoft.com/office/drawing/2014/main" id="{43E2B8FB-32CA-B1DE-1061-3C62A6E33D89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52" name="직선 연결선 564">
            <a:extLst>
              <a:ext uri="{FF2B5EF4-FFF2-40B4-BE49-F238E27FC236}">
                <a16:creationId xmlns:a16="http://schemas.microsoft.com/office/drawing/2014/main" id="{F9D62AE5-7CCB-4BA1-0ED5-2FEE1DB5A291}"/>
              </a:ext>
            </a:extLst>
          </p:cNvPr>
          <p:cNvCxnSpPr>
            <a:cxnSpLocks/>
          </p:cNvCxnSpPr>
          <p:nvPr/>
        </p:nvCxnSpPr>
        <p:spPr>
          <a:xfrm>
            <a:off x="4544446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직사각형 566">
            <a:extLst>
              <a:ext uri="{FF2B5EF4-FFF2-40B4-BE49-F238E27FC236}">
                <a16:creationId xmlns:a16="http://schemas.microsoft.com/office/drawing/2014/main" id="{7C430B8F-7962-A952-1648-2B0DB97B6535}"/>
              </a:ext>
            </a:extLst>
          </p:cNvPr>
          <p:cNvSpPr/>
          <p:nvPr/>
        </p:nvSpPr>
        <p:spPr>
          <a:xfrm rot="5400000">
            <a:off x="5072057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54" name="직선 연결선 572">
            <a:extLst>
              <a:ext uri="{FF2B5EF4-FFF2-40B4-BE49-F238E27FC236}">
                <a16:creationId xmlns:a16="http://schemas.microsoft.com/office/drawing/2014/main" id="{66798B79-1038-06B7-1E4A-59DD5318295D}"/>
              </a:ext>
            </a:extLst>
          </p:cNvPr>
          <p:cNvCxnSpPr>
            <a:cxnSpLocks/>
          </p:cNvCxnSpPr>
          <p:nvPr/>
        </p:nvCxnSpPr>
        <p:spPr>
          <a:xfrm>
            <a:off x="5347352" y="2628420"/>
            <a:ext cx="0" cy="170218"/>
          </a:xfrm>
          <a:prstGeom prst="line">
            <a:avLst/>
          </a:prstGeom>
          <a:ln w="19050" cap="sq">
            <a:solidFill>
              <a:srgbClr val="C0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>
            <a:extLst>
              <a:ext uri="{FF2B5EF4-FFF2-40B4-BE49-F238E27FC236}">
                <a16:creationId xmlns:a16="http://schemas.microsoft.com/office/drawing/2014/main" id="{2731A167-EFC7-5D17-A68F-BBAEE65C8FE7}"/>
              </a:ext>
            </a:extLst>
          </p:cNvPr>
          <p:cNvSpPr txBox="1"/>
          <p:nvPr/>
        </p:nvSpPr>
        <p:spPr>
          <a:xfrm>
            <a:off x="5231083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56" name="사각형: 둥근 위쪽 모서리 575">
            <a:extLst>
              <a:ext uri="{FF2B5EF4-FFF2-40B4-BE49-F238E27FC236}">
                <a16:creationId xmlns:a16="http://schemas.microsoft.com/office/drawing/2014/main" id="{F2AC4ED9-3A83-DF04-55ED-A1B9E8D7078A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7" name="직선 연결선 577">
            <a:extLst>
              <a:ext uri="{FF2B5EF4-FFF2-40B4-BE49-F238E27FC236}">
                <a16:creationId xmlns:a16="http://schemas.microsoft.com/office/drawing/2014/main" id="{15015C9A-1576-001B-73BD-AFE9A6B38E12}"/>
              </a:ext>
            </a:extLst>
          </p:cNvPr>
          <p:cNvCxnSpPr>
            <a:cxnSpLocks/>
          </p:cNvCxnSpPr>
          <p:nvPr/>
        </p:nvCxnSpPr>
        <p:spPr>
          <a:xfrm>
            <a:off x="4891510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타원 578">
            <a:extLst>
              <a:ext uri="{FF2B5EF4-FFF2-40B4-BE49-F238E27FC236}">
                <a16:creationId xmlns:a16="http://schemas.microsoft.com/office/drawing/2014/main" id="{62B9CED2-5BFD-E9D9-32BA-F8D96833A464}"/>
              </a:ext>
            </a:extLst>
          </p:cNvPr>
          <p:cNvSpPr/>
          <p:nvPr/>
        </p:nvSpPr>
        <p:spPr>
          <a:xfrm>
            <a:off x="4864468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9" name="타원 557">
            <a:extLst>
              <a:ext uri="{FF2B5EF4-FFF2-40B4-BE49-F238E27FC236}">
                <a16:creationId xmlns:a16="http://schemas.microsoft.com/office/drawing/2014/main" id="{B4809990-A3F8-29CA-EC58-89ED16678A27}"/>
              </a:ext>
            </a:extLst>
          </p:cNvPr>
          <p:cNvSpPr/>
          <p:nvPr/>
        </p:nvSpPr>
        <p:spPr>
          <a:xfrm>
            <a:off x="4513966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60" name="타원 558">
            <a:extLst>
              <a:ext uri="{FF2B5EF4-FFF2-40B4-BE49-F238E27FC236}">
                <a16:creationId xmlns:a16="http://schemas.microsoft.com/office/drawing/2014/main" id="{1AF02232-7729-B207-4C74-814BBD706FDA}"/>
              </a:ext>
            </a:extLst>
          </p:cNvPr>
          <p:cNvSpPr/>
          <p:nvPr/>
        </p:nvSpPr>
        <p:spPr>
          <a:xfrm>
            <a:off x="4513966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61" name="그룹 440">
            <a:extLst>
              <a:ext uri="{FF2B5EF4-FFF2-40B4-BE49-F238E27FC236}">
                <a16:creationId xmlns:a16="http://schemas.microsoft.com/office/drawing/2014/main" id="{7F970D7C-F4EE-93B8-5CB0-00ED2B674EFB}"/>
              </a:ext>
            </a:extLst>
          </p:cNvPr>
          <p:cNvGrpSpPr/>
          <p:nvPr/>
        </p:nvGrpSpPr>
        <p:grpSpPr>
          <a:xfrm>
            <a:off x="3626803" y="3940649"/>
            <a:ext cx="552896" cy="237564"/>
            <a:chOff x="4226046" y="1912963"/>
            <a:chExt cx="552896" cy="237564"/>
          </a:xfrm>
        </p:grpSpPr>
        <p:sp>
          <p:nvSpPr>
            <p:cNvPr id="562" name="TextBox 561">
              <a:extLst>
                <a:ext uri="{FF2B5EF4-FFF2-40B4-BE49-F238E27FC236}">
                  <a16:creationId xmlns:a16="http://schemas.microsoft.com/office/drawing/2014/main" id="{9362BF73-8801-3670-83E0-5358AF367B6A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TextBox 562">
              <a:extLst>
                <a:ext uri="{FF2B5EF4-FFF2-40B4-BE49-F238E27FC236}">
                  <a16:creationId xmlns:a16="http://schemas.microsoft.com/office/drawing/2014/main" id="{BA63118C-D2A1-2BAD-F7D6-F338D3A8FF8F}"/>
                </a:ext>
              </a:extLst>
            </p:cNvPr>
            <p:cNvSpPr txBox="1"/>
            <p:nvPr/>
          </p:nvSpPr>
          <p:spPr>
            <a:xfrm>
              <a:off x="440997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PASS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64" name="직선 연결선 2">
            <a:extLst>
              <a:ext uri="{FF2B5EF4-FFF2-40B4-BE49-F238E27FC236}">
                <a16:creationId xmlns:a16="http://schemas.microsoft.com/office/drawing/2014/main" id="{4CC4A0DC-7972-2937-98BF-AA57CF1982D9}"/>
              </a:ext>
            </a:extLst>
          </p:cNvPr>
          <p:cNvCxnSpPr>
            <a:cxnSpLocks/>
            <a:stCxn id="559" idx="4"/>
          </p:cNvCxnSpPr>
          <p:nvPr/>
        </p:nvCxnSpPr>
        <p:spPr>
          <a:xfrm>
            <a:off x="4544446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5" name="그룹 585">
            <a:extLst>
              <a:ext uri="{FF2B5EF4-FFF2-40B4-BE49-F238E27FC236}">
                <a16:creationId xmlns:a16="http://schemas.microsoft.com/office/drawing/2014/main" id="{90DA6521-0D25-C40C-72EB-F043668DE962}"/>
              </a:ext>
            </a:extLst>
          </p:cNvPr>
          <p:cNvGrpSpPr/>
          <p:nvPr/>
        </p:nvGrpSpPr>
        <p:grpSpPr>
          <a:xfrm rot="16200000">
            <a:off x="4187731" y="3960874"/>
            <a:ext cx="285375" cy="151469"/>
            <a:chOff x="6995826" y="1376806"/>
            <a:chExt cx="1464595" cy="1280243"/>
          </a:xfrm>
        </p:grpSpPr>
        <p:cxnSp>
          <p:nvCxnSpPr>
            <p:cNvPr id="566" name="직선 연결선 591">
              <a:extLst>
                <a:ext uri="{FF2B5EF4-FFF2-40B4-BE49-F238E27FC236}">
                  <a16:creationId xmlns:a16="http://schemas.microsoft.com/office/drawing/2014/main" id="{D2B64BC2-A0E5-025F-E03A-134D213BCCB5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직선 연결선 592">
              <a:extLst>
                <a:ext uri="{FF2B5EF4-FFF2-40B4-BE49-F238E27FC236}">
                  <a16:creationId xmlns:a16="http://schemas.microsoft.com/office/drawing/2014/main" id="{CAC3D3A0-4F8C-E27F-F913-D100A0B45184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직선 연결선 593">
              <a:extLst>
                <a:ext uri="{FF2B5EF4-FFF2-40B4-BE49-F238E27FC236}">
                  <a16:creationId xmlns:a16="http://schemas.microsoft.com/office/drawing/2014/main" id="{45D5A26F-3220-AAE1-371F-75DAC020C517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직선 연결선 594">
              <a:extLst>
                <a:ext uri="{FF2B5EF4-FFF2-40B4-BE49-F238E27FC236}">
                  <a16:creationId xmlns:a16="http://schemas.microsoft.com/office/drawing/2014/main" id="{7DA13CF9-4C6C-9280-B773-826DBDC45152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직선 연결선 595">
              <a:extLst>
                <a:ext uri="{FF2B5EF4-FFF2-40B4-BE49-F238E27FC236}">
                  <a16:creationId xmlns:a16="http://schemas.microsoft.com/office/drawing/2014/main" id="{018E63C3-7FA1-A513-9EB3-9127239D6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직선 연결선 596">
              <a:extLst>
                <a:ext uri="{FF2B5EF4-FFF2-40B4-BE49-F238E27FC236}">
                  <a16:creationId xmlns:a16="http://schemas.microsoft.com/office/drawing/2014/main" id="{660E2AE2-887D-747D-CA12-1F657B8A9DDE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직선 연결선 597">
              <a:extLst>
                <a:ext uri="{FF2B5EF4-FFF2-40B4-BE49-F238E27FC236}">
                  <a16:creationId xmlns:a16="http://schemas.microsoft.com/office/drawing/2014/main" id="{F9283D11-8F56-8EB9-2416-762AD069CEB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그룹 440">
            <a:extLst>
              <a:ext uri="{FF2B5EF4-FFF2-40B4-BE49-F238E27FC236}">
                <a16:creationId xmlns:a16="http://schemas.microsoft.com/office/drawing/2014/main" id="{0F7B5860-FAB6-41DD-636C-FA8B221F8893}"/>
              </a:ext>
            </a:extLst>
          </p:cNvPr>
          <p:cNvGrpSpPr/>
          <p:nvPr/>
        </p:nvGrpSpPr>
        <p:grpSpPr>
          <a:xfrm>
            <a:off x="3677362" y="3653568"/>
            <a:ext cx="533844" cy="237564"/>
            <a:chOff x="4226046" y="1912963"/>
            <a:chExt cx="533844" cy="237564"/>
          </a:xfrm>
        </p:grpSpPr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7AE73935-610C-2A32-3DCD-D9FE95534236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6B96B903-C38E-B261-5ABB-776CF0D04A0B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76" name="직선 연결선 595">
            <a:extLst>
              <a:ext uri="{FF2B5EF4-FFF2-40B4-BE49-F238E27FC236}">
                <a16:creationId xmlns:a16="http://schemas.microsoft.com/office/drawing/2014/main" id="{6F3927C0-594F-E391-16CB-E87A5A409CC2}"/>
              </a:ext>
            </a:extLst>
          </p:cNvPr>
          <p:cNvCxnSpPr>
            <a:cxnSpLocks/>
          </p:cNvCxnSpPr>
          <p:nvPr/>
        </p:nvCxnSpPr>
        <p:spPr>
          <a:xfrm rot="5400000">
            <a:off x="4213923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직선 연결선 650">
            <a:extLst>
              <a:ext uri="{FF2B5EF4-FFF2-40B4-BE49-F238E27FC236}">
                <a16:creationId xmlns:a16="http://schemas.microsoft.com/office/drawing/2014/main" id="{4D9FA68B-9F0F-9331-E7C9-A4A57321E18F}"/>
              </a:ext>
            </a:extLst>
          </p:cNvPr>
          <p:cNvCxnSpPr>
            <a:cxnSpLocks/>
          </p:cNvCxnSpPr>
          <p:nvPr/>
        </p:nvCxnSpPr>
        <p:spPr>
          <a:xfrm rot="18900000" flipV="1">
            <a:off x="4478318" y="2907471"/>
            <a:ext cx="0" cy="122952"/>
          </a:xfrm>
          <a:prstGeom prst="line">
            <a:avLst/>
          </a:prstGeom>
          <a:ln w="19050" cap="sq">
            <a:solidFill>
              <a:srgbClr val="C0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사각형: 둥근 위쪽 모서리 853">
            <a:extLst>
              <a:ext uri="{FF2B5EF4-FFF2-40B4-BE49-F238E27FC236}">
                <a16:creationId xmlns:a16="http://schemas.microsoft.com/office/drawing/2014/main" id="{E5127BCC-5795-D0F8-1956-AEE2785F12BA}"/>
              </a:ext>
            </a:extLst>
          </p:cNvPr>
          <p:cNvSpPr/>
          <p:nvPr/>
        </p:nvSpPr>
        <p:spPr>
          <a:xfrm>
            <a:off x="4722917" y="2865766"/>
            <a:ext cx="347468" cy="277032"/>
          </a:xfrm>
          <a:prstGeom prst="round2SameRect">
            <a:avLst>
              <a:gd name="adj1" fmla="val 0"/>
              <a:gd name="adj2" fmla="val 2066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1" name="그룹 585">
            <a:extLst>
              <a:ext uri="{FF2B5EF4-FFF2-40B4-BE49-F238E27FC236}">
                <a16:creationId xmlns:a16="http://schemas.microsoft.com/office/drawing/2014/main" id="{59DC2109-BCDB-1D55-3733-72544A3473E6}"/>
              </a:ext>
            </a:extLst>
          </p:cNvPr>
          <p:cNvGrpSpPr/>
          <p:nvPr/>
        </p:nvGrpSpPr>
        <p:grpSpPr>
          <a:xfrm rot="16200000">
            <a:off x="4214600" y="3694854"/>
            <a:ext cx="231636" cy="151469"/>
            <a:chOff x="6995826" y="1376806"/>
            <a:chExt cx="1188795" cy="1280239"/>
          </a:xfrm>
        </p:grpSpPr>
        <p:cxnSp>
          <p:nvCxnSpPr>
            <p:cNvPr id="582" name="직선 연결선 591">
              <a:extLst>
                <a:ext uri="{FF2B5EF4-FFF2-40B4-BE49-F238E27FC236}">
                  <a16:creationId xmlns:a16="http://schemas.microsoft.com/office/drawing/2014/main" id="{4DE7C4F5-0AF1-297B-6C67-139F13E5E560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직선 연결선 592">
              <a:extLst>
                <a:ext uri="{FF2B5EF4-FFF2-40B4-BE49-F238E27FC236}">
                  <a16:creationId xmlns:a16="http://schemas.microsoft.com/office/drawing/2014/main" id="{F4210C03-5760-055E-821E-2E6A92D0B6F1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직선 연결선 593">
              <a:extLst>
                <a:ext uri="{FF2B5EF4-FFF2-40B4-BE49-F238E27FC236}">
                  <a16:creationId xmlns:a16="http://schemas.microsoft.com/office/drawing/2014/main" id="{1195D165-B9A1-95F7-7850-1AB72E5EBF4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직선 연결선 594">
              <a:extLst>
                <a:ext uri="{FF2B5EF4-FFF2-40B4-BE49-F238E27FC236}">
                  <a16:creationId xmlns:a16="http://schemas.microsoft.com/office/drawing/2014/main" id="{20679C23-BCCA-BB5A-81DD-698601FFCECC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직선 연결선 595">
              <a:extLst>
                <a:ext uri="{FF2B5EF4-FFF2-40B4-BE49-F238E27FC236}">
                  <a16:creationId xmlns:a16="http://schemas.microsoft.com/office/drawing/2014/main" id="{098881F9-B791-FF10-7D6F-8ED096B85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직선 연결선 596">
              <a:extLst>
                <a:ext uri="{FF2B5EF4-FFF2-40B4-BE49-F238E27FC236}">
                  <a16:creationId xmlns:a16="http://schemas.microsoft.com/office/drawing/2014/main" id="{B599DBB3-99EF-3FE0-315B-3A233721A82F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직선 연결선 597">
              <a:extLst>
                <a:ext uri="{FF2B5EF4-FFF2-40B4-BE49-F238E27FC236}">
                  <a16:creationId xmlns:a16="http://schemas.microsoft.com/office/drawing/2014/main" id="{6DA891D8-6746-F49C-17F4-5267487648C6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9" name="직선 연결선 595">
            <a:extLst>
              <a:ext uri="{FF2B5EF4-FFF2-40B4-BE49-F238E27FC236}">
                <a16:creationId xmlns:a16="http://schemas.microsoft.com/office/drawing/2014/main" id="{14B880DB-7524-2CC6-8282-CA9EEA7A9B4D}"/>
              </a:ext>
            </a:extLst>
          </p:cNvPr>
          <p:cNvCxnSpPr>
            <a:cxnSpLocks/>
          </p:cNvCxnSpPr>
          <p:nvPr/>
        </p:nvCxnSpPr>
        <p:spPr>
          <a:xfrm rot="5400000">
            <a:off x="4213923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직선 연결선 586">
            <a:extLst>
              <a:ext uri="{FF2B5EF4-FFF2-40B4-BE49-F238E27FC236}">
                <a16:creationId xmlns:a16="http://schemas.microsoft.com/office/drawing/2014/main" id="{51613C61-3556-CD7B-4FE7-AD763E83B514}"/>
              </a:ext>
            </a:extLst>
          </p:cNvPr>
          <p:cNvCxnSpPr>
            <a:cxnSpLocks/>
          </p:cNvCxnSpPr>
          <p:nvPr/>
        </p:nvCxnSpPr>
        <p:spPr>
          <a:xfrm flipV="1">
            <a:off x="4407741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1" name="직사각형 587">
            <a:extLst>
              <a:ext uri="{FF2B5EF4-FFF2-40B4-BE49-F238E27FC236}">
                <a16:creationId xmlns:a16="http://schemas.microsoft.com/office/drawing/2014/main" id="{1839D117-F9F1-4F0B-9F03-3D406BD26459}"/>
              </a:ext>
            </a:extLst>
          </p:cNvPr>
          <p:cNvSpPr/>
          <p:nvPr/>
        </p:nvSpPr>
        <p:spPr>
          <a:xfrm rot="5400000">
            <a:off x="4373543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3" name="타원 739">
            <a:extLst>
              <a:ext uri="{FF2B5EF4-FFF2-40B4-BE49-F238E27FC236}">
                <a16:creationId xmlns:a16="http://schemas.microsoft.com/office/drawing/2014/main" id="{B6F382B2-735C-1B98-61BE-0B79ED503D6A}"/>
              </a:ext>
            </a:extLst>
          </p:cNvPr>
          <p:cNvSpPr/>
          <p:nvPr/>
        </p:nvSpPr>
        <p:spPr>
          <a:xfrm>
            <a:off x="4209034" y="3929189"/>
            <a:ext cx="268486" cy="268486"/>
          </a:xfrm>
          <a:prstGeom prst="ellipse">
            <a:avLst/>
          </a:prstGeom>
          <a:solidFill>
            <a:schemeClr val="bg1">
              <a:alpha val="8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44" name="그룹 835">
            <a:extLst>
              <a:ext uri="{FF2B5EF4-FFF2-40B4-BE49-F238E27FC236}">
                <a16:creationId xmlns:a16="http://schemas.microsoft.com/office/drawing/2014/main" id="{6C33BCA2-78E4-F6FA-7425-86DFB244F01E}"/>
              </a:ext>
            </a:extLst>
          </p:cNvPr>
          <p:cNvGrpSpPr/>
          <p:nvPr/>
        </p:nvGrpSpPr>
        <p:grpSpPr>
          <a:xfrm rot="16200000">
            <a:off x="4287318" y="4037492"/>
            <a:ext cx="231426" cy="50005"/>
            <a:chOff x="5890169" y="4312037"/>
            <a:chExt cx="1895988" cy="1103725"/>
          </a:xfrm>
        </p:grpSpPr>
        <p:grpSp>
          <p:nvGrpSpPr>
            <p:cNvPr id="645" name="그룹 822">
              <a:extLst>
                <a:ext uri="{FF2B5EF4-FFF2-40B4-BE49-F238E27FC236}">
                  <a16:creationId xmlns:a16="http://schemas.microsoft.com/office/drawing/2014/main" id="{1E8A298A-AC4D-FFC5-5FEC-BB6D62D531BC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648" name="직선 연결선 771">
                <a:extLst>
                  <a:ext uri="{FF2B5EF4-FFF2-40B4-BE49-F238E27FC236}">
                    <a16:creationId xmlns:a16="http://schemas.microsoft.com/office/drawing/2014/main" id="{5B3E7F70-8ACB-1F77-7777-708AAC35D3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직선 연결선 789">
                <a:extLst>
                  <a:ext uri="{FF2B5EF4-FFF2-40B4-BE49-F238E27FC236}">
                    <a16:creationId xmlns:a16="http://schemas.microsoft.com/office/drawing/2014/main" id="{2CFB2145-74CB-28F6-E440-3071FA1408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직선 연결선 792">
                <a:extLst>
                  <a:ext uri="{FF2B5EF4-FFF2-40B4-BE49-F238E27FC236}">
                    <a16:creationId xmlns:a16="http://schemas.microsoft.com/office/drawing/2014/main" id="{86AADCB0-8227-34E6-2750-0E81C86851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직선 연결선 807">
                <a:extLst>
                  <a:ext uri="{FF2B5EF4-FFF2-40B4-BE49-F238E27FC236}">
                    <a16:creationId xmlns:a16="http://schemas.microsoft.com/office/drawing/2014/main" id="{EADE5DE7-3FAE-31EE-6AE0-4FADF51788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직선 연결선 810">
                <a:extLst>
                  <a:ext uri="{FF2B5EF4-FFF2-40B4-BE49-F238E27FC236}">
                    <a16:creationId xmlns:a16="http://schemas.microsoft.com/office/drawing/2014/main" id="{31596133-9476-D246-8B93-B12147E787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직선 연결선 815">
                <a:extLst>
                  <a:ext uri="{FF2B5EF4-FFF2-40B4-BE49-F238E27FC236}">
                    <a16:creationId xmlns:a16="http://schemas.microsoft.com/office/drawing/2014/main" id="{D162CABE-6FA2-11CC-8AD0-6AE2E39A9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직선 연결선 819">
                <a:extLst>
                  <a:ext uri="{FF2B5EF4-FFF2-40B4-BE49-F238E27FC236}">
                    <a16:creationId xmlns:a16="http://schemas.microsoft.com/office/drawing/2014/main" id="{CD087C04-4550-ACAD-9C32-EBBD92F49C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6" name="직선 연결선 826">
              <a:extLst>
                <a:ext uri="{FF2B5EF4-FFF2-40B4-BE49-F238E27FC236}">
                  <a16:creationId xmlns:a16="http://schemas.microsoft.com/office/drawing/2014/main" id="{22F7C715-93BE-8C9A-05D3-79E006D92EF8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직선 연결선 832">
              <a:extLst>
                <a:ext uri="{FF2B5EF4-FFF2-40B4-BE49-F238E27FC236}">
                  <a16:creationId xmlns:a16="http://schemas.microsoft.com/office/drawing/2014/main" id="{534B5660-72F3-1CF2-F6E6-7F1CF0DB71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5" name="타원 739">
            <a:extLst>
              <a:ext uri="{FF2B5EF4-FFF2-40B4-BE49-F238E27FC236}">
                <a16:creationId xmlns:a16="http://schemas.microsoft.com/office/drawing/2014/main" id="{09FFC668-E718-6FC9-D1F9-EE6D67E025DF}"/>
              </a:ext>
            </a:extLst>
          </p:cNvPr>
          <p:cNvSpPr/>
          <p:nvPr/>
        </p:nvSpPr>
        <p:spPr>
          <a:xfrm>
            <a:off x="4211339" y="3929189"/>
            <a:ext cx="268486" cy="26848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56" name="타원 739">
            <a:extLst>
              <a:ext uri="{FF2B5EF4-FFF2-40B4-BE49-F238E27FC236}">
                <a16:creationId xmlns:a16="http://schemas.microsoft.com/office/drawing/2014/main" id="{1E12A20F-39F0-0ABD-D86C-B8F8196E8CD6}"/>
              </a:ext>
            </a:extLst>
          </p:cNvPr>
          <p:cNvSpPr/>
          <p:nvPr/>
        </p:nvSpPr>
        <p:spPr>
          <a:xfrm>
            <a:off x="4209034" y="3632111"/>
            <a:ext cx="268486" cy="268486"/>
          </a:xfrm>
          <a:prstGeom prst="ellipse">
            <a:avLst/>
          </a:prstGeom>
          <a:solidFill>
            <a:srgbClr val="C00000">
              <a:alpha val="40000"/>
            </a:srgb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83" name="Connector: Elbow 682">
            <a:extLst>
              <a:ext uri="{FF2B5EF4-FFF2-40B4-BE49-F238E27FC236}">
                <a16:creationId xmlns:a16="http://schemas.microsoft.com/office/drawing/2014/main" id="{24813AAA-629B-0C0B-DD41-991C59927BEF}"/>
              </a:ext>
            </a:extLst>
          </p:cNvPr>
          <p:cNvCxnSpPr>
            <a:cxnSpLocks/>
          </p:cNvCxnSpPr>
          <p:nvPr/>
        </p:nvCxnSpPr>
        <p:spPr>
          <a:xfrm rot="5400000">
            <a:off x="3978137" y="3504485"/>
            <a:ext cx="1280200" cy="556829"/>
          </a:xfrm>
          <a:prstGeom prst="bentConnector3">
            <a:avLst>
              <a:gd name="adj1" fmla="val 12799"/>
            </a:avLst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8" name="Oval 687">
            <a:extLst>
              <a:ext uri="{FF2B5EF4-FFF2-40B4-BE49-F238E27FC236}">
                <a16:creationId xmlns:a16="http://schemas.microsoft.com/office/drawing/2014/main" id="{DC4A0E27-78CE-5E17-25F0-4A2EEC09C7D2}"/>
              </a:ext>
            </a:extLst>
          </p:cNvPr>
          <p:cNvSpPr/>
          <p:nvPr/>
        </p:nvSpPr>
        <p:spPr>
          <a:xfrm>
            <a:off x="4002151" y="4699969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90" name="TextBox 689">
            <a:extLst>
              <a:ext uri="{FF2B5EF4-FFF2-40B4-BE49-F238E27FC236}">
                <a16:creationId xmlns:a16="http://schemas.microsoft.com/office/drawing/2014/main" id="{5CDBA680-3B75-86E4-6353-EBF651358440}"/>
              </a:ext>
            </a:extLst>
          </p:cNvPr>
          <p:cNvSpPr txBox="1"/>
          <p:nvPr/>
        </p:nvSpPr>
        <p:spPr>
          <a:xfrm>
            <a:off x="4618729" y="4432916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1" name="직선 연결선 859">
            <a:extLst>
              <a:ext uri="{FF2B5EF4-FFF2-40B4-BE49-F238E27FC236}">
                <a16:creationId xmlns:a16="http://schemas.microsoft.com/office/drawing/2014/main" id="{68CA7473-5100-9DDD-0DD2-550673D8BC46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10729" y="4470761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B430794C-CE8E-1328-3B8C-F325B0ADC42F}"/>
              </a:ext>
            </a:extLst>
          </p:cNvPr>
          <p:cNvGrpSpPr/>
          <p:nvPr/>
        </p:nvGrpSpPr>
        <p:grpSpPr>
          <a:xfrm>
            <a:off x="1436475" y="2392781"/>
            <a:ext cx="6231833" cy="2540520"/>
            <a:chOff x="1436475" y="2392781"/>
            <a:chExt cx="6231833" cy="2540520"/>
          </a:xfrm>
        </p:grpSpPr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688E59DA-D337-45C4-E975-558071D67599}"/>
                </a:ext>
              </a:extLst>
            </p:cNvPr>
            <p:cNvSpPr txBox="1"/>
            <p:nvPr/>
          </p:nvSpPr>
          <p:spPr>
            <a:xfrm>
              <a:off x="5803369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D  Discharge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35392B0-F5B2-2B49-007F-C448315B1384}"/>
                </a:ext>
              </a:extLst>
            </p:cNvPr>
            <p:cNvGrpSpPr/>
            <p:nvPr/>
          </p:nvGrpSpPr>
          <p:grpSpPr>
            <a:xfrm>
              <a:off x="1436475" y="2392781"/>
              <a:ext cx="6040461" cy="2540520"/>
              <a:chOff x="1436475" y="2392781"/>
              <a:chExt cx="6040461" cy="2540520"/>
            </a:xfrm>
          </p:grpSpPr>
          <p:sp>
            <p:nvSpPr>
              <p:cNvPr id="449" name="사각형: 둥근 모서리 554">
                <a:extLst>
                  <a:ext uri="{FF2B5EF4-FFF2-40B4-BE49-F238E27FC236}">
                    <a16:creationId xmlns:a16="http://schemas.microsoft.com/office/drawing/2014/main" id="{9D989D41-1DCD-2408-FE8F-FF39815DB25A}"/>
                  </a:ext>
                </a:extLst>
              </p:cNvPr>
              <p:cNvSpPr/>
              <p:nvPr/>
            </p:nvSpPr>
            <p:spPr>
              <a:xfrm>
                <a:off x="1573772" y="2420242"/>
                <a:ext cx="190038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E9961FB0-BD58-5C5B-C10F-3ABB7B25F373}"/>
                  </a:ext>
                </a:extLst>
              </p:cNvPr>
              <p:cNvSpPr txBox="1"/>
              <p:nvPr/>
            </p:nvSpPr>
            <p:spPr>
              <a:xfrm>
                <a:off x="1591497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P  Precharge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51" name="그룹 585">
                <a:extLst>
                  <a:ext uri="{FF2B5EF4-FFF2-40B4-BE49-F238E27FC236}">
                    <a16:creationId xmlns:a16="http://schemas.microsoft.com/office/drawing/2014/main" id="{4BE65A6D-582F-9210-A0E8-B565DF035167}"/>
                  </a:ext>
                </a:extLst>
              </p:cNvPr>
              <p:cNvGrpSpPr/>
              <p:nvPr/>
            </p:nvGrpSpPr>
            <p:grpSpPr>
              <a:xfrm rot="16200000">
                <a:off x="2025124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452" name="직선 연결선 591">
                  <a:extLst>
                    <a:ext uri="{FF2B5EF4-FFF2-40B4-BE49-F238E27FC236}">
                      <a16:creationId xmlns:a16="http://schemas.microsoft.com/office/drawing/2014/main" id="{6E5327A5-9E0D-EBAA-8FDE-18B247233C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직선 연결선 592">
                  <a:extLst>
                    <a:ext uri="{FF2B5EF4-FFF2-40B4-BE49-F238E27FC236}">
                      <a16:creationId xmlns:a16="http://schemas.microsoft.com/office/drawing/2014/main" id="{D3C97B66-9977-FD35-A061-D66CAC603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직선 연결선 593">
                  <a:extLst>
                    <a:ext uri="{FF2B5EF4-FFF2-40B4-BE49-F238E27FC236}">
                      <a16:creationId xmlns:a16="http://schemas.microsoft.com/office/drawing/2014/main" id="{75CC3D1A-6F3A-3014-5634-1A57282C9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직선 연결선 594">
                  <a:extLst>
                    <a:ext uri="{FF2B5EF4-FFF2-40B4-BE49-F238E27FC236}">
                      <a16:creationId xmlns:a16="http://schemas.microsoft.com/office/drawing/2014/main" id="{BE7343C2-EEA2-BDE1-64C1-AB284FF1E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직선 연결선 595">
                  <a:extLst>
                    <a:ext uri="{FF2B5EF4-FFF2-40B4-BE49-F238E27FC236}">
                      <a16:creationId xmlns:a16="http://schemas.microsoft.com/office/drawing/2014/main" id="{2EC44D9E-7335-905E-68F3-D1A9F5AF66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직선 연결선 596">
                  <a:extLst>
                    <a:ext uri="{FF2B5EF4-FFF2-40B4-BE49-F238E27FC236}">
                      <a16:creationId xmlns:a16="http://schemas.microsoft.com/office/drawing/2014/main" id="{9036EB43-A720-3112-ABD9-09C622770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직선 연결선 597">
                  <a:extLst>
                    <a:ext uri="{FF2B5EF4-FFF2-40B4-BE49-F238E27FC236}">
                      <a16:creationId xmlns:a16="http://schemas.microsoft.com/office/drawing/2014/main" id="{B7712782-FA13-0AC0-D473-B2550D9A4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9" name="직선 연결선 586">
                <a:extLst>
                  <a:ext uri="{FF2B5EF4-FFF2-40B4-BE49-F238E27FC236}">
                    <a16:creationId xmlns:a16="http://schemas.microsoft.com/office/drawing/2014/main" id="{FA9A3D40-7091-0C7C-9210-3ABAC7745C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8265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0" name="직사각형 588">
                <a:extLst>
                  <a:ext uri="{FF2B5EF4-FFF2-40B4-BE49-F238E27FC236}">
                    <a16:creationId xmlns:a16="http://schemas.microsoft.com/office/drawing/2014/main" id="{2C927630-B7E5-E9C9-8DB7-3C514077D785}"/>
                  </a:ext>
                </a:extLst>
              </p:cNvPr>
              <p:cNvSpPr/>
              <p:nvPr/>
            </p:nvSpPr>
            <p:spPr>
              <a:xfrm rot="5400000">
                <a:off x="2091156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461" name="직선 연결선 589">
                <a:extLst>
                  <a:ext uri="{FF2B5EF4-FFF2-40B4-BE49-F238E27FC236}">
                    <a16:creationId xmlns:a16="http://schemas.microsoft.com/office/drawing/2014/main" id="{4B9501F8-7AF6-E205-3289-49F31F966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6677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직선 연결선 590">
                <a:extLst>
                  <a:ext uri="{FF2B5EF4-FFF2-40B4-BE49-F238E27FC236}">
                    <a16:creationId xmlns:a16="http://schemas.microsoft.com/office/drawing/2014/main" id="{18F9C3A2-7E32-72EB-4B08-CBBC1EF7B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8137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직선 연결선 561">
                <a:extLst>
                  <a:ext uri="{FF2B5EF4-FFF2-40B4-BE49-F238E27FC236}">
                    <a16:creationId xmlns:a16="http://schemas.microsoft.com/office/drawing/2014/main" id="{BFE2D2BA-D6B5-6593-4510-0E0873A2A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직선 연결선 562">
                <a:extLst>
                  <a:ext uri="{FF2B5EF4-FFF2-40B4-BE49-F238E27FC236}">
                    <a16:creationId xmlns:a16="http://schemas.microsoft.com/office/drawing/2014/main" id="{9E6BA15E-0442-8651-A810-CA91B5B74A8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354970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5" name="그룹 563">
                <a:extLst>
                  <a:ext uri="{FF2B5EF4-FFF2-40B4-BE49-F238E27FC236}">
                    <a16:creationId xmlns:a16="http://schemas.microsoft.com/office/drawing/2014/main" id="{5CAE423C-796E-29D2-D477-0EA7A8E17A97}"/>
                  </a:ext>
                </a:extLst>
              </p:cNvPr>
              <p:cNvGrpSpPr/>
              <p:nvPr/>
            </p:nvGrpSpPr>
            <p:grpSpPr>
              <a:xfrm>
                <a:off x="2002222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466" name="TextBox 465">
                  <a:extLst>
                    <a:ext uri="{FF2B5EF4-FFF2-40B4-BE49-F238E27FC236}">
                      <a16:creationId xmlns:a16="http://schemas.microsoft.com/office/drawing/2014/main" id="{0015BC86-F85B-39BE-7B4E-724268D65DE0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7" name="TextBox 466">
                  <a:extLst>
                    <a:ext uri="{FF2B5EF4-FFF2-40B4-BE49-F238E27FC236}">
                      <a16:creationId xmlns:a16="http://schemas.microsoft.com/office/drawing/2014/main" id="{500716AC-3CB3-85E4-461F-55E6403A93C1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68" name="직선 연결선 564">
                <a:extLst>
                  <a:ext uri="{FF2B5EF4-FFF2-40B4-BE49-F238E27FC236}">
                    <a16:creationId xmlns:a16="http://schemas.microsoft.com/office/drawing/2014/main" id="{AA2C68D5-479E-10EA-C7FD-BCCB24020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9" name="직사각형 566">
                <a:extLst>
                  <a:ext uri="{FF2B5EF4-FFF2-40B4-BE49-F238E27FC236}">
                    <a16:creationId xmlns:a16="http://schemas.microsoft.com/office/drawing/2014/main" id="{37A41138-9CB1-B10E-94FF-4FCDB4C01261}"/>
                  </a:ext>
                </a:extLst>
              </p:cNvPr>
              <p:cNvSpPr/>
              <p:nvPr/>
            </p:nvSpPr>
            <p:spPr>
              <a:xfrm rot="5400000">
                <a:off x="2882581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470" name="직선 연결선 572">
                <a:extLst>
                  <a:ext uri="{FF2B5EF4-FFF2-40B4-BE49-F238E27FC236}">
                    <a16:creationId xmlns:a16="http://schemas.microsoft.com/office/drawing/2014/main" id="{8BE0578B-2BBB-6A2C-FE57-2748C6F2A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7876" y="2628420"/>
                <a:ext cx="0" cy="170218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1" name="TextBox 470">
                <a:extLst>
                  <a:ext uri="{FF2B5EF4-FFF2-40B4-BE49-F238E27FC236}">
                    <a16:creationId xmlns:a16="http://schemas.microsoft.com/office/drawing/2014/main" id="{9FC0A4B0-757F-139D-8004-7F73AF88FABD}"/>
                  </a:ext>
                </a:extLst>
              </p:cNvPr>
              <p:cNvSpPr txBox="1"/>
              <p:nvPr/>
            </p:nvSpPr>
            <p:spPr>
              <a:xfrm>
                <a:off x="2965407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사각형: 둥근 위쪽 모서리 575">
                <a:extLst>
                  <a:ext uri="{FF2B5EF4-FFF2-40B4-BE49-F238E27FC236}">
                    <a16:creationId xmlns:a16="http://schemas.microsoft.com/office/drawing/2014/main" id="{29F1876C-2BCA-55E9-1C3F-5D478E58C8B6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73" name="직선 연결선 577">
                <a:extLst>
                  <a:ext uri="{FF2B5EF4-FFF2-40B4-BE49-F238E27FC236}">
                    <a16:creationId xmlns:a16="http://schemas.microsoft.com/office/drawing/2014/main" id="{9A6BC5AD-FA37-11B5-9521-9005A9B0B6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2034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4" name="타원 578">
                <a:extLst>
                  <a:ext uri="{FF2B5EF4-FFF2-40B4-BE49-F238E27FC236}">
                    <a16:creationId xmlns:a16="http://schemas.microsoft.com/office/drawing/2014/main" id="{4821DB0C-3712-24B9-B5C1-46B9B380A362}"/>
                  </a:ext>
                </a:extLst>
              </p:cNvPr>
              <p:cNvSpPr/>
              <p:nvPr/>
            </p:nvSpPr>
            <p:spPr>
              <a:xfrm>
                <a:off x="2674992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6" name="사각형: 둥근 모서리 740">
                <a:extLst>
                  <a:ext uri="{FF2B5EF4-FFF2-40B4-BE49-F238E27FC236}">
                    <a16:creationId xmlns:a16="http://schemas.microsoft.com/office/drawing/2014/main" id="{62FE64E8-DC2D-43C4-6B51-F48A1BD7C9EB}"/>
                  </a:ext>
                </a:extLst>
              </p:cNvPr>
              <p:cNvSpPr/>
              <p:nvPr/>
            </p:nvSpPr>
            <p:spPr>
              <a:xfrm>
                <a:off x="2419859" y="3501958"/>
                <a:ext cx="1037745" cy="921040"/>
              </a:xfrm>
              <a:prstGeom prst="roundRect">
                <a:avLst>
                  <a:gd name="adj" fmla="val 9694"/>
                </a:avLst>
              </a:prstGeom>
              <a:solidFill>
                <a:srgbClr val="FFEBEB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cxnSp>
            <p:nvCxnSpPr>
              <p:cNvPr id="477" name="직선 연결선 741">
                <a:extLst>
                  <a:ext uri="{FF2B5EF4-FFF2-40B4-BE49-F238E27FC236}">
                    <a16:creationId xmlns:a16="http://schemas.microsoft.com/office/drawing/2014/main" id="{E546124F-D4C5-4526-BA63-46F110C0BCFB}"/>
                  </a:ext>
                </a:extLst>
              </p:cNvPr>
              <p:cNvCxnSpPr>
                <a:cxnSpLocks/>
                <a:stCxn id="524" idx="7"/>
              </p:cNvCxnSpPr>
              <p:nvPr/>
            </p:nvCxnSpPr>
            <p:spPr>
              <a:xfrm flipV="1">
                <a:off x="2248725" y="3512268"/>
                <a:ext cx="204436" cy="15916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직선 연결선 742">
                <a:extLst>
                  <a:ext uri="{FF2B5EF4-FFF2-40B4-BE49-F238E27FC236}">
                    <a16:creationId xmlns:a16="http://schemas.microsoft.com/office/drawing/2014/main" id="{CFEB2B35-58EC-41E2-9F9B-9CBA05C99285}"/>
                  </a:ext>
                </a:extLst>
              </p:cNvPr>
              <p:cNvCxnSpPr>
                <a:cxnSpLocks/>
                <a:stCxn id="524" idx="5"/>
              </p:cNvCxnSpPr>
              <p:nvPr/>
            </p:nvCxnSpPr>
            <p:spPr>
              <a:xfrm>
                <a:off x="2248725" y="3861278"/>
                <a:ext cx="185426" cy="30104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9" name="직사각형 587">
                <a:extLst>
                  <a:ext uri="{FF2B5EF4-FFF2-40B4-BE49-F238E27FC236}">
                    <a16:creationId xmlns:a16="http://schemas.microsoft.com/office/drawing/2014/main" id="{EABA1B4C-F440-BEC4-DF67-240DFD82B75D}"/>
                  </a:ext>
                </a:extLst>
              </p:cNvPr>
              <p:cNvSpPr/>
              <p:nvPr/>
            </p:nvSpPr>
            <p:spPr>
              <a:xfrm rot="5400000">
                <a:off x="2184067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grpSp>
            <p:nvGrpSpPr>
              <p:cNvPr id="480" name="그룹 761">
                <a:extLst>
                  <a:ext uri="{FF2B5EF4-FFF2-40B4-BE49-F238E27FC236}">
                    <a16:creationId xmlns:a16="http://schemas.microsoft.com/office/drawing/2014/main" id="{05D3E727-A4DE-E87C-8882-86A0D9F9A78F}"/>
                  </a:ext>
                </a:extLst>
              </p:cNvPr>
              <p:cNvGrpSpPr/>
              <p:nvPr/>
            </p:nvGrpSpPr>
            <p:grpSpPr>
              <a:xfrm>
                <a:off x="3001240" y="4308699"/>
                <a:ext cx="345853" cy="70802"/>
                <a:chOff x="5608137" y="3394148"/>
                <a:chExt cx="345853" cy="70802"/>
              </a:xfrm>
            </p:grpSpPr>
            <p:grpSp>
              <p:nvGrpSpPr>
                <p:cNvPr id="481" name="그룹 753">
                  <a:extLst>
                    <a:ext uri="{FF2B5EF4-FFF2-40B4-BE49-F238E27FC236}">
                      <a16:creationId xmlns:a16="http://schemas.microsoft.com/office/drawing/2014/main" id="{1086CAFD-C4F5-28D3-593F-2834E61FED84}"/>
                    </a:ext>
                  </a:extLst>
                </p:cNvPr>
                <p:cNvGrpSpPr/>
                <p:nvPr/>
              </p:nvGrpSpPr>
              <p:grpSpPr>
                <a:xfrm rot="5400000">
                  <a:off x="5739526" y="3307113"/>
                  <a:ext cx="70802" cy="244872"/>
                  <a:chOff x="5131625" y="2342057"/>
                  <a:chExt cx="70802" cy="244872"/>
                </a:xfrm>
              </p:grpSpPr>
              <p:sp>
                <p:nvSpPr>
                  <p:cNvPr id="484" name="타원 750">
                    <a:extLst>
                      <a:ext uri="{FF2B5EF4-FFF2-40B4-BE49-F238E27FC236}">
                        <a16:creationId xmlns:a16="http://schemas.microsoft.com/office/drawing/2014/main" id="{3B6B8F70-D132-005C-E38F-6C05EA9D1984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85" name="타원 751">
                    <a:extLst>
                      <a:ext uri="{FF2B5EF4-FFF2-40B4-BE49-F238E27FC236}">
                        <a16:creationId xmlns:a16="http://schemas.microsoft.com/office/drawing/2014/main" id="{1DA35A40-FFBE-85CF-9FFD-CC6A4A3A1EE1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86" name="직선 연결선 752">
                    <a:extLst>
                      <a:ext uri="{FF2B5EF4-FFF2-40B4-BE49-F238E27FC236}">
                        <a16:creationId xmlns:a16="http://schemas.microsoft.com/office/drawing/2014/main" id="{60989D5E-AC04-5880-DAFF-D55F3C19D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 flipV="1">
                    <a:off x="5131625" y="240968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accent6">
                        <a:lumMod val="75000"/>
                      </a:schemeClr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2" name="직선 연결선 754">
                  <a:extLst>
                    <a:ext uri="{FF2B5EF4-FFF2-40B4-BE49-F238E27FC236}">
                      <a16:creationId xmlns:a16="http://schemas.microsoft.com/office/drawing/2014/main" id="{71495EAC-73BF-3171-E409-CBCE0FE77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직선 연결선 756">
                  <a:extLst>
                    <a:ext uri="{FF2B5EF4-FFF2-40B4-BE49-F238E27FC236}">
                      <a16:creationId xmlns:a16="http://schemas.microsoft.com/office/drawing/2014/main" id="{E255147F-A66B-364A-B2F5-20519A75B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7" name="그룹 835">
                <a:extLst>
                  <a:ext uri="{FF2B5EF4-FFF2-40B4-BE49-F238E27FC236}">
                    <a16:creationId xmlns:a16="http://schemas.microsoft.com/office/drawing/2014/main" id="{00BF7C62-9653-49E3-C904-31F80C4ACFB6}"/>
                  </a:ext>
                </a:extLst>
              </p:cNvPr>
              <p:cNvGrpSpPr/>
              <p:nvPr/>
            </p:nvGrpSpPr>
            <p:grpSpPr>
              <a:xfrm>
                <a:off x="3033186" y="3947734"/>
                <a:ext cx="323307" cy="69720"/>
                <a:chOff x="5890169" y="4312037"/>
                <a:chExt cx="1895988" cy="1103725"/>
              </a:xfrm>
            </p:grpSpPr>
            <p:grpSp>
              <p:nvGrpSpPr>
                <p:cNvPr id="488" name="그룹 822">
                  <a:extLst>
                    <a:ext uri="{FF2B5EF4-FFF2-40B4-BE49-F238E27FC236}">
                      <a16:creationId xmlns:a16="http://schemas.microsoft.com/office/drawing/2014/main" id="{1E463D62-8DCA-0F1F-0D3E-F3E95A0AA7C1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491" name="직선 연결선 771">
                    <a:extLst>
                      <a:ext uri="{FF2B5EF4-FFF2-40B4-BE49-F238E27FC236}">
                        <a16:creationId xmlns:a16="http://schemas.microsoft.com/office/drawing/2014/main" id="{4B714180-252D-5DD4-9F8F-A28C6FEC88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직선 연결선 789">
                    <a:extLst>
                      <a:ext uri="{FF2B5EF4-FFF2-40B4-BE49-F238E27FC236}">
                        <a16:creationId xmlns:a16="http://schemas.microsoft.com/office/drawing/2014/main" id="{D2AE56C8-44B8-3B36-E4A5-8241AF9776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직선 연결선 792">
                    <a:extLst>
                      <a:ext uri="{FF2B5EF4-FFF2-40B4-BE49-F238E27FC236}">
                        <a16:creationId xmlns:a16="http://schemas.microsoft.com/office/drawing/2014/main" id="{527416F9-536A-E0BE-AA25-B5C8B29ED7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직선 연결선 807">
                    <a:extLst>
                      <a:ext uri="{FF2B5EF4-FFF2-40B4-BE49-F238E27FC236}">
                        <a16:creationId xmlns:a16="http://schemas.microsoft.com/office/drawing/2014/main" id="{35494B43-D4FA-0B50-B5A5-98F9DAD0B3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직선 연결선 810">
                    <a:extLst>
                      <a:ext uri="{FF2B5EF4-FFF2-40B4-BE49-F238E27FC236}">
                        <a16:creationId xmlns:a16="http://schemas.microsoft.com/office/drawing/2014/main" id="{2DB49E15-BC1C-9BBE-CF6D-450B96C473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직선 연결선 815">
                    <a:extLst>
                      <a:ext uri="{FF2B5EF4-FFF2-40B4-BE49-F238E27FC236}">
                        <a16:creationId xmlns:a16="http://schemas.microsoft.com/office/drawing/2014/main" id="{3FDC052B-104D-59EC-B4A7-F1A39FAE74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직선 연결선 819">
                    <a:extLst>
                      <a:ext uri="{FF2B5EF4-FFF2-40B4-BE49-F238E27FC236}">
                        <a16:creationId xmlns:a16="http://schemas.microsoft.com/office/drawing/2014/main" id="{F42BD541-5688-841E-429A-447158B9CB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9" name="직선 연결선 826">
                  <a:extLst>
                    <a:ext uri="{FF2B5EF4-FFF2-40B4-BE49-F238E27FC236}">
                      <a16:creationId xmlns:a16="http://schemas.microsoft.com/office/drawing/2014/main" id="{D7923420-763B-A4BE-A24C-22D3B83E3D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0" name="직선 연결선 832">
                  <a:extLst>
                    <a:ext uri="{FF2B5EF4-FFF2-40B4-BE49-F238E27FC236}">
                      <a16:creationId xmlns:a16="http://schemas.microsoft.com/office/drawing/2014/main" id="{E89119B6-A374-7AA7-E52F-4F79DF891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8" name="사각형: 둥근 위쪽 모서리 839">
                <a:extLst>
                  <a:ext uri="{FF2B5EF4-FFF2-40B4-BE49-F238E27FC236}">
                    <a16:creationId xmlns:a16="http://schemas.microsoft.com/office/drawing/2014/main" id="{255A137A-51A2-ED55-B91E-004C8C7108C4}"/>
                  </a:ext>
                </a:extLst>
              </p:cNvPr>
              <p:cNvSpPr/>
              <p:nvPr/>
            </p:nvSpPr>
            <p:spPr>
              <a:xfrm>
                <a:off x="2536704" y="2860246"/>
                <a:ext cx="340524" cy="289929"/>
              </a:xfrm>
              <a:prstGeom prst="round2SameRect">
                <a:avLst>
                  <a:gd name="adj1" fmla="val 0"/>
                  <a:gd name="adj2" fmla="val 20664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9" name="사각형: 둥근 위쪽 모서리 576">
                <a:extLst>
                  <a:ext uri="{FF2B5EF4-FFF2-40B4-BE49-F238E27FC236}">
                    <a16:creationId xmlns:a16="http://schemas.microsoft.com/office/drawing/2014/main" id="{6CDEBF9C-3F66-1969-E495-2FA6861D27D9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0" name="타원 557">
                <a:extLst>
                  <a:ext uri="{FF2B5EF4-FFF2-40B4-BE49-F238E27FC236}">
                    <a16:creationId xmlns:a16="http://schemas.microsoft.com/office/drawing/2014/main" id="{A7C3A842-3EA7-9D78-449A-64E4D6BFCA24}"/>
                  </a:ext>
                </a:extLst>
              </p:cNvPr>
              <p:cNvSpPr/>
              <p:nvPr/>
            </p:nvSpPr>
            <p:spPr>
              <a:xfrm>
                <a:off x="2324490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타원 558">
                <a:extLst>
                  <a:ext uri="{FF2B5EF4-FFF2-40B4-BE49-F238E27FC236}">
                    <a16:creationId xmlns:a16="http://schemas.microsoft.com/office/drawing/2014/main" id="{5C1F19CF-7B33-477D-624C-0AD43062B595}"/>
                  </a:ext>
                </a:extLst>
              </p:cNvPr>
              <p:cNvSpPr/>
              <p:nvPr/>
            </p:nvSpPr>
            <p:spPr>
              <a:xfrm>
                <a:off x="2324490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2" name="직선 연결선 559">
                <a:extLst>
                  <a:ext uri="{FF2B5EF4-FFF2-40B4-BE49-F238E27FC236}">
                    <a16:creationId xmlns:a16="http://schemas.microsoft.com/office/drawing/2014/main" id="{56D3EEDF-1C40-BC41-7EA2-303B22CED6CC}"/>
                  </a:ext>
                </a:extLst>
              </p:cNvPr>
              <p:cNvCxnSpPr>
                <a:cxnSpLocks/>
                <a:stCxn id="500" idx="0"/>
                <a:endCxn id="501" idx="4"/>
              </p:cNvCxnSpPr>
              <p:nvPr/>
            </p:nvCxnSpPr>
            <p:spPr>
              <a:xfrm flipV="1">
                <a:off x="2354970" y="2881760"/>
                <a:ext cx="0" cy="122952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5" name="그룹 440">
                <a:extLst>
                  <a:ext uri="{FF2B5EF4-FFF2-40B4-BE49-F238E27FC236}">
                    <a16:creationId xmlns:a16="http://schemas.microsoft.com/office/drawing/2014/main" id="{A22C7D75-25B0-D228-310E-9240F48C82ED}"/>
                  </a:ext>
                </a:extLst>
              </p:cNvPr>
              <p:cNvGrpSpPr/>
              <p:nvPr/>
            </p:nvGrpSpPr>
            <p:grpSpPr>
              <a:xfrm>
                <a:off x="1436475" y="3940649"/>
                <a:ext cx="552896" cy="237564"/>
                <a:chOff x="4226046" y="1912963"/>
                <a:chExt cx="552896" cy="237564"/>
              </a:xfrm>
            </p:grpSpPr>
            <p:sp>
              <p:nvSpPr>
                <p:cNvPr id="506" name="TextBox 505">
                  <a:extLst>
                    <a:ext uri="{FF2B5EF4-FFF2-40B4-BE49-F238E27FC236}">
                      <a16:creationId xmlns:a16="http://schemas.microsoft.com/office/drawing/2014/main" id="{0B7826E1-3008-F8A5-A023-F4B5817C4334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7" name="TextBox 506">
                  <a:extLst>
                    <a:ext uri="{FF2B5EF4-FFF2-40B4-BE49-F238E27FC236}">
                      <a16:creationId xmlns:a16="http://schemas.microsoft.com/office/drawing/2014/main" id="{6E3E34CB-FCB5-C524-8499-503B9281C8EC}"/>
                    </a:ext>
                  </a:extLst>
                </p:cNvPr>
                <p:cNvSpPr txBox="1"/>
                <p:nvPr/>
              </p:nvSpPr>
              <p:spPr>
                <a:xfrm>
                  <a:off x="440997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PASS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10" name="직선 연결선 2">
                <a:extLst>
                  <a:ext uri="{FF2B5EF4-FFF2-40B4-BE49-F238E27FC236}">
                    <a16:creationId xmlns:a16="http://schemas.microsoft.com/office/drawing/2014/main" id="{505C0453-8EE3-722B-40EF-EBD9788ECDDA}"/>
                  </a:ext>
                </a:extLst>
              </p:cNvPr>
              <p:cNvCxnSpPr>
                <a:cxnSpLocks/>
                <a:stCxn id="500" idx="4"/>
              </p:cNvCxnSpPr>
              <p:nvPr/>
            </p:nvCxnSpPr>
            <p:spPr>
              <a:xfrm>
                <a:off x="2354970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1" name="그룹 585">
                <a:extLst>
                  <a:ext uri="{FF2B5EF4-FFF2-40B4-BE49-F238E27FC236}">
                    <a16:creationId xmlns:a16="http://schemas.microsoft.com/office/drawing/2014/main" id="{F0C9615E-E32B-01EE-B0EA-A5179BE70B2A}"/>
                  </a:ext>
                </a:extLst>
              </p:cNvPr>
              <p:cNvGrpSpPr/>
              <p:nvPr/>
            </p:nvGrpSpPr>
            <p:grpSpPr>
              <a:xfrm rot="16200000">
                <a:off x="1998255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512" name="직선 연결선 591">
                  <a:extLst>
                    <a:ext uri="{FF2B5EF4-FFF2-40B4-BE49-F238E27FC236}">
                      <a16:creationId xmlns:a16="http://schemas.microsoft.com/office/drawing/2014/main" id="{B92756D4-F63E-4667-686C-3079C619A6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직선 연결선 592">
                  <a:extLst>
                    <a:ext uri="{FF2B5EF4-FFF2-40B4-BE49-F238E27FC236}">
                      <a16:creationId xmlns:a16="http://schemas.microsoft.com/office/drawing/2014/main" id="{AAB3B6E2-4665-6DC5-7618-81182BDCE1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직선 연결선 593">
                  <a:extLst>
                    <a:ext uri="{FF2B5EF4-FFF2-40B4-BE49-F238E27FC236}">
                      <a16:creationId xmlns:a16="http://schemas.microsoft.com/office/drawing/2014/main" id="{88739323-3B1D-819F-93E0-ADF4F43F1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직선 연결선 594">
                  <a:extLst>
                    <a:ext uri="{FF2B5EF4-FFF2-40B4-BE49-F238E27FC236}">
                      <a16:creationId xmlns:a16="http://schemas.microsoft.com/office/drawing/2014/main" id="{A6621234-9014-B369-C1B4-E07AEB3358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직선 연결선 595">
                  <a:extLst>
                    <a:ext uri="{FF2B5EF4-FFF2-40B4-BE49-F238E27FC236}">
                      <a16:creationId xmlns:a16="http://schemas.microsoft.com/office/drawing/2014/main" id="{6FAF0474-A97A-C52F-2B89-98E53E17A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직선 연결선 596">
                  <a:extLst>
                    <a:ext uri="{FF2B5EF4-FFF2-40B4-BE49-F238E27FC236}">
                      <a16:creationId xmlns:a16="http://schemas.microsoft.com/office/drawing/2014/main" id="{82490E89-B7FE-C73C-3711-8A4FE23E2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직선 연결선 597">
                  <a:extLst>
                    <a:ext uri="{FF2B5EF4-FFF2-40B4-BE49-F238E27FC236}">
                      <a16:creationId xmlns:a16="http://schemas.microsoft.com/office/drawing/2014/main" id="{4C0B1926-D719-CB2D-C50E-673D3C8ADC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381111F2-DCBD-8EF5-9A8E-060948252925}"/>
                  </a:ext>
                </a:extLst>
              </p:cNvPr>
              <p:cNvSpPr txBox="1"/>
              <p:nvPr/>
            </p:nvSpPr>
            <p:spPr>
              <a:xfrm>
                <a:off x="2416213" y="3497488"/>
                <a:ext cx="105270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Target WL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20" name="그룹 440">
                <a:extLst>
                  <a:ext uri="{FF2B5EF4-FFF2-40B4-BE49-F238E27FC236}">
                    <a16:creationId xmlns:a16="http://schemas.microsoft.com/office/drawing/2014/main" id="{A0B40FD1-0708-B1A9-3AEA-F0EEDA3B3C2A}"/>
                  </a:ext>
                </a:extLst>
              </p:cNvPr>
              <p:cNvGrpSpPr/>
              <p:nvPr/>
            </p:nvGrpSpPr>
            <p:grpSpPr>
              <a:xfrm>
                <a:off x="1487886" y="3653568"/>
                <a:ext cx="533844" cy="237564"/>
                <a:chOff x="4226046" y="1912963"/>
                <a:chExt cx="533844" cy="237564"/>
              </a:xfrm>
            </p:grpSpPr>
            <p:sp>
              <p:nvSpPr>
                <p:cNvPr id="521" name="TextBox 520">
                  <a:extLst>
                    <a:ext uri="{FF2B5EF4-FFF2-40B4-BE49-F238E27FC236}">
                      <a16:creationId xmlns:a16="http://schemas.microsoft.com/office/drawing/2014/main" id="{23BA108D-C864-6430-2EB3-89D7631216C5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2" name="TextBox 521">
                  <a:extLst>
                    <a:ext uri="{FF2B5EF4-FFF2-40B4-BE49-F238E27FC236}">
                      <a16:creationId xmlns:a16="http://schemas.microsoft.com/office/drawing/2014/main" id="{6FE3D968-60B5-ADE9-B7AD-7E57011EC11C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23" name="직선 연결선 595">
                <a:extLst>
                  <a:ext uri="{FF2B5EF4-FFF2-40B4-BE49-F238E27FC236}">
                    <a16:creationId xmlns:a16="http://schemas.microsoft.com/office/drawing/2014/main" id="{B54574FF-6831-F7C5-082E-672BA28445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4" name="타원 739">
                <a:extLst>
                  <a:ext uri="{FF2B5EF4-FFF2-40B4-BE49-F238E27FC236}">
                    <a16:creationId xmlns:a16="http://schemas.microsoft.com/office/drawing/2014/main" id="{ED898B13-AB6E-85BF-9300-6947CFF483D3}"/>
                  </a:ext>
                </a:extLst>
              </p:cNvPr>
              <p:cNvSpPr/>
              <p:nvPr/>
            </p:nvSpPr>
            <p:spPr>
              <a:xfrm>
                <a:off x="2019558" y="3632111"/>
                <a:ext cx="268486" cy="268486"/>
              </a:xfrm>
              <a:prstGeom prst="ellipse">
                <a:avLst/>
              </a:prstGeom>
              <a:solidFill>
                <a:srgbClr val="C00000">
                  <a:alpha val="40000"/>
                </a:srgbClr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25" name="직선 연결선 595">
                <a:extLst>
                  <a:ext uri="{FF2B5EF4-FFF2-40B4-BE49-F238E27FC236}">
                    <a16:creationId xmlns:a16="http://schemas.microsoft.com/office/drawing/2014/main" id="{76CB556B-EA46-C6BC-652A-17689E82749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6" name="타원 739">
                <a:extLst>
                  <a:ext uri="{FF2B5EF4-FFF2-40B4-BE49-F238E27FC236}">
                    <a16:creationId xmlns:a16="http://schemas.microsoft.com/office/drawing/2014/main" id="{616C2115-DAED-2854-1490-29928EBF7605}"/>
                  </a:ext>
                </a:extLst>
              </p:cNvPr>
              <p:cNvSpPr/>
              <p:nvPr/>
            </p:nvSpPr>
            <p:spPr>
              <a:xfrm>
                <a:off x="2019558" y="3929189"/>
                <a:ext cx="268486" cy="268486"/>
              </a:xfrm>
              <a:prstGeom prst="ellipse">
                <a:avLst/>
              </a:prstGeom>
              <a:solidFill>
                <a:schemeClr val="bg1">
                  <a:alpha val="84000"/>
                </a:schemeClr>
              </a:solidFill>
              <a:ln w="1270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27" name="그룹 835">
                <a:extLst>
                  <a:ext uri="{FF2B5EF4-FFF2-40B4-BE49-F238E27FC236}">
                    <a16:creationId xmlns:a16="http://schemas.microsoft.com/office/drawing/2014/main" id="{F5C1F5D7-05A2-44CA-4C9C-18A525705CA5}"/>
                  </a:ext>
                </a:extLst>
              </p:cNvPr>
              <p:cNvGrpSpPr/>
              <p:nvPr/>
            </p:nvGrpSpPr>
            <p:grpSpPr>
              <a:xfrm rot="16200000">
                <a:off x="2097842" y="4037492"/>
                <a:ext cx="231426" cy="50005"/>
                <a:chOff x="5890169" y="4312037"/>
                <a:chExt cx="1895988" cy="1103725"/>
              </a:xfrm>
            </p:grpSpPr>
            <p:grpSp>
              <p:nvGrpSpPr>
                <p:cNvPr id="528" name="그룹 822">
                  <a:extLst>
                    <a:ext uri="{FF2B5EF4-FFF2-40B4-BE49-F238E27FC236}">
                      <a16:creationId xmlns:a16="http://schemas.microsoft.com/office/drawing/2014/main" id="{5D33BAE8-9C2C-6C1A-7113-62E7747C6702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531" name="직선 연결선 771">
                    <a:extLst>
                      <a:ext uri="{FF2B5EF4-FFF2-40B4-BE49-F238E27FC236}">
                        <a16:creationId xmlns:a16="http://schemas.microsoft.com/office/drawing/2014/main" id="{75ED4102-958D-5ED5-3A53-E53422D57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직선 연결선 789">
                    <a:extLst>
                      <a:ext uri="{FF2B5EF4-FFF2-40B4-BE49-F238E27FC236}">
                        <a16:creationId xmlns:a16="http://schemas.microsoft.com/office/drawing/2014/main" id="{13CDFF38-6313-62C4-67E8-F6B58BDCE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직선 연결선 792">
                    <a:extLst>
                      <a:ext uri="{FF2B5EF4-FFF2-40B4-BE49-F238E27FC236}">
                        <a16:creationId xmlns:a16="http://schemas.microsoft.com/office/drawing/2014/main" id="{9A1A1E47-F2A3-7F65-B10E-747158579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직선 연결선 807">
                    <a:extLst>
                      <a:ext uri="{FF2B5EF4-FFF2-40B4-BE49-F238E27FC236}">
                        <a16:creationId xmlns:a16="http://schemas.microsoft.com/office/drawing/2014/main" id="{4B36F102-11F4-B403-B96F-7DD7862063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직선 연결선 810">
                    <a:extLst>
                      <a:ext uri="{FF2B5EF4-FFF2-40B4-BE49-F238E27FC236}">
                        <a16:creationId xmlns:a16="http://schemas.microsoft.com/office/drawing/2014/main" id="{F7D9FC4C-7CA9-2A2F-C147-6B1540EBBF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직선 연결선 815">
                    <a:extLst>
                      <a:ext uri="{FF2B5EF4-FFF2-40B4-BE49-F238E27FC236}">
                        <a16:creationId xmlns:a16="http://schemas.microsoft.com/office/drawing/2014/main" id="{A35ABB9B-3A90-0B91-E99F-A273902755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직선 연결선 819">
                    <a:extLst>
                      <a:ext uri="{FF2B5EF4-FFF2-40B4-BE49-F238E27FC236}">
                        <a16:creationId xmlns:a16="http://schemas.microsoft.com/office/drawing/2014/main" id="{52C483BD-E383-7661-9E04-076DDB0E6B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9" name="직선 연결선 826">
                  <a:extLst>
                    <a:ext uri="{FF2B5EF4-FFF2-40B4-BE49-F238E27FC236}">
                      <a16:creationId xmlns:a16="http://schemas.microsoft.com/office/drawing/2014/main" id="{68F24017-9D02-9DFD-3610-22568073B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직선 연결선 832">
                  <a:extLst>
                    <a:ext uri="{FF2B5EF4-FFF2-40B4-BE49-F238E27FC236}">
                      <a16:creationId xmlns:a16="http://schemas.microsoft.com/office/drawing/2014/main" id="{ABFDB87B-2C48-7D77-659A-CBDAF29263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8" name="타원 739">
                <a:extLst>
                  <a:ext uri="{FF2B5EF4-FFF2-40B4-BE49-F238E27FC236}">
                    <a16:creationId xmlns:a16="http://schemas.microsoft.com/office/drawing/2014/main" id="{1A1D59CE-CDD1-A4FE-2AB2-980E8F0C1981}"/>
                  </a:ext>
                </a:extLst>
              </p:cNvPr>
              <p:cNvSpPr/>
              <p:nvPr/>
            </p:nvSpPr>
            <p:spPr>
              <a:xfrm>
                <a:off x="2021863" y="3929189"/>
                <a:ext cx="268486" cy="26848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39" name="그룹 563">
                <a:extLst>
                  <a:ext uri="{FF2B5EF4-FFF2-40B4-BE49-F238E27FC236}">
                    <a16:creationId xmlns:a16="http://schemas.microsoft.com/office/drawing/2014/main" id="{66858854-1781-245B-29A7-E4072E1A6808}"/>
                  </a:ext>
                </a:extLst>
              </p:cNvPr>
              <p:cNvGrpSpPr/>
              <p:nvPr/>
            </p:nvGrpSpPr>
            <p:grpSpPr>
              <a:xfrm>
                <a:off x="2440214" y="2584741"/>
                <a:ext cx="516378" cy="237564"/>
                <a:chOff x="4226046" y="1912963"/>
                <a:chExt cx="516378" cy="237564"/>
              </a:xfrm>
            </p:grpSpPr>
            <p:sp>
              <p:nvSpPr>
                <p:cNvPr id="540" name="TextBox 539">
                  <a:extLst>
                    <a:ext uri="{FF2B5EF4-FFF2-40B4-BE49-F238E27FC236}">
                      <a16:creationId xmlns:a16="http://schemas.microsoft.com/office/drawing/2014/main" id="{1719E2C5-8FFE-8C28-F6B6-8FBE65363C17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1" name="TextBox 540">
                  <a:extLst>
                    <a:ext uri="{FF2B5EF4-FFF2-40B4-BE49-F238E27FC236}">
                      <a16:creationId xmlns:a16="http://schemas.microsoft.com/office/drawing/2014/main" id="{D35842F5-A825-FA05-0A9F-C2ADCDDC8D9B}"/>
                    </a:ext>
                  </a:extLst>
                </p:cNvPr>
                <p:cNvSpPr txBox="1"/>
                <p:nvPr/>
              </p:nvSpPr>
              <p:spPr>
                <a:xfrm>
                  <a:off x="43734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SO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42" name="TextBox 541">
                <a:extLst>
                  <a:ext uri="{FF2B5EF4-FFF2-40B4-BE49-F238E27FC236}">
                    <a16:creationId xmlns:a16="http://schemas.microsoft.com/office/drawing/2014/main" id="{5CFA51D5-50EB-7FC5-7FD4-2664FC55872D}"/>
                  </a:ext>
                </a:extLst>
              </p:cNvPr>
              <p:cNvSpPr txBox="1"/>
              <p:nvPr/>
            </p:nvSpPr>
            <p:spPr>
              <a:xfrm>
                <a:off x="2508719" y="3271020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TextBox 636">
                <a:extLst>
                  <a:ext uri="{FF2B5EF4-FFF2-40B4-BE49-F238E27FC236}">
                    <a16:creationId xmlns:a16="http://schemas.microsoft.com/office/drawing/2014/main" id="{8F2D1147-073E-7657-5895-DB2DB79D0FB1}"/>
                  </a:ext>
                </a:extLst>
              </p:cNvPr>
              <p:cNvSpPr txBox="1"/>
              <p:nvPr/>
            </p:nvSpPr>
            <p:spPr>
              <a:xfrm>
                <a:off x="2425908" y="4424467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38" name="직선 연결선 859">
                <a:extLst>
                  <a:ext uri="{FF2B5EF4-FFF2-40B4-BE49-F238E27FC236}">
                    <a16:creationId xmlns:a16="http://schemas.microsoft.com/office/drawing/2014/main" id="{FEDAC07B-43C0-7A26-5932-4C76BD81D3F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422558" y="4462681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9" name="그룹 102">
                <a:extLst>
                  <a:ext uri="{FF2B5EF4-FFF2-40B4-BE49-F238E27FC236}">
                    <a16:creationId xmlns:a16="http://schemas.microsoft.com/office/drawing/2014/main" id="{F3347ECF-3A42-005A-C3EC-C25A2BC7AE15}"/>
                  </a:ext>
                </a:extLst>
              </p:cNvPr>
              <p:cNvGrpSpPr/>
              <p:nvPr/>
            </p:nvGrpSpPr>
            <p:grpSpPr>
              <a:xfrm>
                <a:off x="1571464" y="4220480"/>
                <a:ext cx="594226" cy="373323"/>
                <a:chOff x="5348147" y="4190540"/>
                <a:chExt cx="594226" cy="373323"/>
              </a:xfrm>
              <a:noFill/>
            </p:grpSpPr>
            <p:sp>
              <p:nvSpPr>
                <p:cNvPr id="640" name="TextBox 639">
                  <a:extLst>
                    <a:ext uri="{FF2B5EF4-FFF2-40B4-BE49-F238E27FC236}">
                      <a16:creationId xmlns:a16="http://schemas.microsoft.com/office/drawing/2014/main" id="{ED64FB4D-453A-9F9F-A4C2-4930A1F6D27C}"/>
                    </a:ext>
                  </a:extLst>
                </p:cNvPr>
                <p:cNvSpPr txBox="1"/>
                <p:nvPr/>
              </p:nvSpPr>
              <p:spPr>
                <a:xfrm>
                  <a:off x="5348147" y="4348419"/>
                  <a:ext cx="59422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String</a:t>
                  </a:r>
                </a:p>
              </p:txBody>
            </p:sp>
            <p:sp>
              <p:nvSpPr>
                <p:cNvPr id="641" name="TextBox 640">
                  <a:extLst>
                    <a:ext uri="{FF2B5EF4-FFF2-40B4-BE49-F238E27FC236}">
                      <a16:creationId xmlns:a16="http://schemas.microsoft.com/office/drawing/2014/main" id="{20E0BCA3-67A2-6984-C5AC-AB0186A716C8}"/>
                    </a:ext>
                  </a:extLst>
                </p:cNvPr>
                <p:cNvSpPr txBox="1"/>
                <p:nvPr/>
              </p:nvSpPr>
              <p:spPr>
                <a:xfrm>
                  <a:off x="5362567" y="4190540"/>
                  <a:ext cx="56538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NAND</a:t>
                  </a:r>
                </a:p>
              </p:txBody>
            </p:sp>
          </p:grpSp>
          <p:cxnSp>
            <p:nvCxnSpPr>
              <p:cNvPr id="642" name="직선 연결선 859">
                <a:extLst>
                  <a:ext uri="{FF2B5EF4-FFF2-40B4-BE49-F238E27FC236}">
                    <a16:creationId xmlns:a16="http://schemas.microsoft.com/office/drawing/2014/main" id="{77ACCDAE-38B3-C4AB-62B2-89B1BE601D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69194" y="4338061"/>
                <a:ext cx="0" cy="88487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1" name="Group 660">
                <a:extLst>
                  <a:ext uri="{FF2B5EF4-FFF2-40B4-BE49-F238E27FC236}">
                    <a16:creationId xmlns:a16="http://schemas.microsoft.com/office/drawing/2014/main" id="{9087384D-D518-8DFD-1ED8-B930D57E0B8D}"/>
                  </a:ext>
                </a:extLst>
              </p:cNvPr>
              <p:cNvGrpSpPr/>
              <p:nvPr/>
            </p:nvGrpSpPr>
            <p:grpSpPr>
              <a:xfrm>
                <a:off x="2558978" y="3638090"/>
                <a:ext cx="940045" cy="289933"/>
                <a:chOff x="5497903" y="5017337"/>
                <a:chExt cx="940045" cy="289933"/>
              </a:xfrm>
            </p:grpSpPr>
            <p:sp>
              <p:nvSpPr>
                <p:cNvPr id="662" name="TextBox 661">
                  <a:extLst>
                    <a:ext uri="{FF2B5EF4-FFF2-40B4-BE49-F238E27FC236}">
                      <a16:creationId xmlns:a16="http://schemas.microsoft.com/office/drawing/2014/main" id="{FAA0A1C9-E7A1-9274-FBE8-FD7CBF65547C}"/>
                    </a:ext>
                  </a:extLst>
                </p:cNvPr>
                <p:cNvSpPr txBox="1"/>
                <p:nvPr/>
              </p:nvSpPr>
              <p:spPr>
                <a:xfrm>
                  <a:off x="5641573" y="5017337"/>
                  <a:ext cx="653649" cy="20518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ko-KR" altLang="en-US" sz="2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≤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63" name="그룹 440">
                  <a:extLst>
                    <a:ext uri="{FF2B5EF4-FFF2-40B4-BE49-F238E27FC236}">
                      <a16:creationId xmlns:a16="http://schemas.microsoft.com/office/drawing/2014/main" id="{F4885064-576C-08B7-2D1A-2905B2256432}"/>
                    </a:ext>
                  </a:extLst>
                </p:cNvPr>
                <p:cNvGrpSpPr/>
                <p:nvPr/>
              </p:nvGrpSpPr>
              <p:grpSpPr>
                <a:xfrm>
                  <a:off x="5497903" y="5069706"/>
                  <a:ext cx="508444" cy="237564"/>
                  <a:chOff x="4226046" y="1912963"/>
                  <a:chExt cx="508444" cy="237564"/>
                </a:xfrm>
              </p:grpSpPr>
              <p:sp>
                <p:nvSpPr>
                  <p:cNvPr id="667" name="TextBox 666">
                    <a:extLst>
                      <a:ext uri="{FF2B5EF4-FFF2-40B4-BE49-F238E27FC236}">
                        <a16:creationId xmlns:a16="http://schemas.microsoft.com/office/drawing/2014/main" id="{1AECD3AE-2F12-42EB-ED5A-2BB05071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8" name="TextBox 667">
                    <a:extLst>
                      <a:ext uri="{FF2B5EF4-FFF2-40B4-BE49-F238E27FC236}">
                        <a16:creationId xmlns:a16="http://schemas.microsoft.com/office/drawing/2014/main" id="{FA5364FE-8B12-21D7-02A1-E75E4E03CB80}"/>
                      </a:ext>
                    </a:extLst>
                  </p:cNvPr>
                  <p:cNvSpPr txBox="1"/>
                  <p:nvPr/>
                </p:nvSpPr>
                <p:spPr>
                  <a:xfrm>
                    <a:off x="43655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TH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64" name="그룹 440">
                  <a:extLst>
                    <a:ext uri="{FF2B5EF4-FFF2-40B4-BE49-F238E27FC236}">
                      <a16:creationId xmlns:a16="http://schemas.microsoft.com/office/drawing/2014/main" id="{978A6715-56D9-C4D7-5320-350AD4D265A2}"/>
                    </a:ext>
                  </a:extLst>
                </p:cNvPr>
                <p:cNvGrpSpPr/>
                <p:nvPr/>
              </p:nvGrpSpPr>
              <p:grpSpPr>
                <a:xfrm>
                  <a:off x="5904104" y="5069706"/>
                  <a:ext cx="533844" cy="237564"/>
                  <a:chOff x="4226046" y="1912963"/>
                  <a:chExt cx="533844" cy="237564"/>
                </a:xfrm>
              </p:grpSpPr>
              <p:sp>
                <p:nvSpPr>
                  <p:cNvPr id="665" name="TextBox 664">
                    <a:extLst>
                      <a:ext uri="{FF2B5EF4-FFF2-40B4-BE49-F238E27FC236}">
                        <a16:creationId xmlns:a16="http://schemas.microsoft.com/office/drawing/2014/main" id="{95EBF834-19BE-F690-FC33-1A7797A94412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6" name="TextBox 665">
                    <a:extLst>
                      <a:ext uri="{FF2B5EF4-FFF2-40B4-BE49-F238E27FC236}">
                        <a16:creationId xmlns:a16="http://schemas.microsoft.com/office/drawing/2014/main" id="{9D250578-86CD-CCA6-F9E3-E34A4C59D954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9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REF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D0297C6F-CAA9-60E3-E5DD-10BCB21D793E}"/>
                  </a:ext>
                </a:extLst>
              </p:cNvPr>
              <p:cNvSpPr/>
              <p:nvPr/>
            </p:nvSpPr>
            <p:spPr>
              <a:xfrm>
                <a:off x="2444314" y="3708636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a</a:t>
                </a:r>
                <a:endParaRPr lang="en-CH" sz="16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70" name="TextBox 669">
                <a:extLst>
                  <a:ext uri="{FF2B5EF4-FFF2-40B4-BE49-F238E27FC236}">
                    <a16:creationId xmlns:a16="http://schemas.microsoft.com/office/drawing/2014/main" id="{BAFFEED9-3466-6F05-B102-08BA245FA948}"/>
                  </a:ext>
                </a:extLst>
              </p:cNvPr>
              <p:cNvSpPr txBox="1"/>
              <p:nvPr/>
            </p:nvSpPr>
            <p:spPr>
              <a:xfrm>
                <a:off x="2718051" y="4054435"/>
                <a:ext cx="65364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&gt;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71" name="그룹 440">
                <a:extLst>
                  <a:ext uri="{FF2B5EF4-FFF2-40B4-BE49-F238E27FC236}">
                    <a16:creationId xmlns:a16="http://schemas.microsoft.com/office/drawing/2014/main" id="{570A294D-7393-353D-5B04-5558B9DC7D6F}"/>
                  </a:ext>
                </a:extLst>
              </p:cNvPr>
              <p:cNvGrpSpPr/>
              <p:nvPr/>
            </p:nvGrpSpPr>
            <p:grpSpPr>
              <a:xfrm>
                <a:off x="2558978" y="4043375"/>
                <a:ext cx="508444" cy="237564"/>
                <a:chOff x="4226046" y="1912963"/>
                <a:chExt cx="508444" cy="237564"/>
              </a:xfrm>
            </p:grpSpPr>
            <p:sp>
              <p:nvSpPr>
                <p:cNvPr id="672" name="TextBox 671">
                  <a:extLst>
                    <a:ext uri="{FF2B5EF4-FFF2-40B4-BE49-F238E27FC236}">
                      <a16:creationId xmlns:a16="http://schemas.microsoft.com/office/drawing/2014/main" id="{E71BD4D3-CED5-F57A-3919-E4D9A128278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3" name="TextBox 672">
                  <a:extLst>
                    <a:ext uri="{FF2B5EF4-FFF2-40B4-BE49-F238E27FC236}">
                      <a16:creationId xmlns:a16="http://schemas.microsoft.com/office/drawing/2014/main" id="{AB156196-D3E5-7D4D-A2F9-16A4079C9768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74" name="그룹 440">
                <a:extLst>
                  <a:ext uri="{FF2B5EF4-FFF2-40B4-BE49-F238E27FC236}">
                    <a16:creationId xmlns:a16="http://schemas.microsoft.com/office/drawing/2014/main" id="{D6ADE127-E1D8-40D2-982F-A4A257A1D4E1}"/>
                  </a:ext>
                </a:extLst>
              </p:cNvPr>
              <p:cNvGrpSpPr/>
              <p:nvPr/>
            </p:nvGrpSpPr>
            <p:grpSpPr>
              <a:xfrm>
                <a:off x="2965179" y="4043375"/>
                <a:ext cx="533844" cy="237564"/>
                <a:chOff x="4226046" y="1912963"/>
                <a:chExt cx="533844" cy="237564"/>
              </a:xfrm>
            </p:grpSpPr>
            <p:sp>
              <p:nvSpPr>
                <p:cNvPr id="675" name="TextBox 674">
                  <a:extLst>
                    <a:ext uri="{FF2B5EF4-FFF2-40B4-BE49-F238E27FC236}">
                      <a16:creationId xmlns:a16="http://schemas.microsoft.com/office/drawing/2014/main" id="{6626F0DA-315B-443B-BA42-2EDA015FECDA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6" name="TextBox 675">
                  <a:extLst>
                    <a:ext uri="{FF2B5EF4-FFF2-40B4-BE49-F238E27FC236}">
                      <a16:creationId xmlns:a16="http://schemas.microsoft.com/office/drawing/2014/main" id="{51DE1422-566B-1227-AEB4-101DC69FA225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9F11171B-4CF9-F681-7907-52BF0B57CC4F}"/>
                  </a:ext>
                </a:extLst>
              </p:cNvPr>
              <p:cNvSpPr/>
              <p:nvPr/>
            </p:nvSpPr>
            <p:spPr>
              <a:xfrm>
                <a:off x="2444314" y="4061552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b</a:t>
                </a:r>
                <a:endParaRPr lang="en-CH" sz="16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grpSp>
            <p:nvGrpSpPr>
              <p:cNvPr id="684" name="그룹 563">
                <a:extLst>
                  <a:ext uri="{FF2B5EF4-FFF2-40B4-BE49-F238E27FC236}">
                    <a16:creationId xmlns:a16="http://schemas.microsoft.com/office/drawing/2014/main" id="{6C6740DE-B7AA-D9C9-D5A9-07C448DF3859}"/>
                  </a:ext>
                </a:extLst>
              </p:cNvPr>
              <p:cNvGrpSpPr/>
              <p:nvPr/>
            </p:nvGrpSpPr>
            <p:grpSpPr>
              <a:xfrm>
                <a:off x="1784028" y="2808218"/>
                <a:ext cx="573528" cy="252952"/>
                <a:chOff x="4206996" y="1897575"/>
                <a:chExt cx="573528" cy="252952"/>
              </a:xfrm>
            </p:grpSpPr>
            <p:sp>
              <p:nvSpPr>
                <p:cNvPr id="685" name="TextBox 684">
                  <a:extLst>
                    <a:ext uri="{FF2B5EF4-FFF2-40B4-BE49-F238E27FC236}">
                      <a16:creationId xmlns:a16="http://schemas.microsoft.com/office/drawing/2014/main" id="{6BFB9EC5-46A0-25F3-6659-7E50D48FC532}"/>
                    </a:ext>
                  </a:extLst>
                </p:cNvPr>
                <p:cNvSpPr txBox="1"/>
                <p:nvPr/>
              </p:nvSpPr>
              <p:spPr>
                <a:xfrm>
                  <a:off x="420699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M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6" name="TextBox 685">
                  <a:extLst>
                    <a:ext uri="{FF2B5EF4-FFF2-40B4-BE49-F238E27FC236}">
                      <a16:creationId xmlns:a16="http://schemas.microsoft.com/office/drawing/2014/main" id="{9FDE5E19-1365-25FD-000A-D25BF49D5A1B}"/>
                    </a:ext>
                  </a:extLst>
                </p:cNvPr>
                <p:cNvSpPr txBox="1"/>
                <p:nvPr/>
              </p:nvSpPr>
              <p:spPr>
                <a:xfrm>
                  <a:off x="44115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A6268412-25AF-23E1-F6DA-C9C83656D7BD}"/>
                  </a:ext>
                </a:extLst>
              </p:cNvPr>
              <p:cNvSpPr/>
              <p:nvPr/>
            </p:nvSpPr>
            <p:spPr>
              <a:xfrm>
                <a:off x="1885909" y="4703707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03" name="직선 연결선 906">
                <a:extLst>
                  <a:ext uri="{FF2B5EF4-FFF2-40B4-BE49-F238E27FC236}">
                    <a16:creationId xmlns:a16="http://schemas.microsoft.com/office/drawing/2014/main" id="{991BCAD9-7DF3-7574-D4F8-53BE4C7BBE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583919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직선 연결선 907">
                <a:extLst>
                  <a:ext uri="{FF2B5EF4-FFF2-40B4-BE49-F238E27FC236}">
                    <a16:creationId xmlns:a16="http://schemas.microsoft.com/office/drawing/2014/main" id="{E64B09BB-5608-0D39-6D92-6151F801B1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35852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사각형: 둥근 모서리 554">
                <a:extLst>
                  <a:ext uri="{FF2B5EF4-FFF2-40B4-BE49-F238E27FC236}">
                    <a16:creationId xmlns:a16="http://schemas.microsoft.com/office/drawing/2014/main" id="{0E1A41A9-DF44-B2FD-EBC5-982841EB5CE2}"/>
                  </a:ext>
                </a:extLst>
              </p:cNvPr>
              <p:cNvSpPr/>
              <p:nvPr/>
            </p:nvSpPr>
            <p:spPr>
              <a:xfrm>
                <a:off x="5845107" y="2420242"/>
                <a:ext cx="163182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직사각형 588">
                <a:extLst>
                  <a:ext uri="{FF2B5EF4-FFF2-40B4-BE49-F238E27FC236}">
                    <a16:creationId xmlns:a16="http://schemas.microsoft.com/office/drawing/2014/main" id="{E581EF27-F54C-C7DF-A981-E16DD7DF920D}"/>
                  </a:ext>
                </a:extLst>
              </p:cNvPr>
              <p:cNvSpPr/>
              <p:nvPr/>
            </p:nvSpPr>
            <p:spPr>
              <a:xfrm rot="5400000">
                <a:off x="6142668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96" name="직선 연결선 589">
                <a:extLst>
                  <a:ext uri="{FF2B5EF4-FFF2-40B4-BE49-F238E27FC236}">
                    <a16:creationId xmlns:a16="http://schemas.microsoft.com/office/drawing/2014/main" id="{CA35CE19-C561-8EDE-F5EE-AA8B1C351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189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직선 연결선 590">
                <a:extLst>
                  <a:ext uri="{FF2B5EF4-FFF2-40B4-BE49-F238E27FC236}">
                    <a16:creationId xmlns:a16="http://schemas.microsoft.com/office/drawing/2014/main" id="{AA5826B7-1C08-1AB3-F998-06AC7A7B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9649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직선 연결선 561">
                <a:extLst>
                  <a:ext uri="{FF2B5EF4-FFF2-40B4-BE49-F238E27FC236}">
                    <a16:creationId xmlns:a16="http://schemas.microsoft.com/office/drawing/2014/main" id="{4D7C9001-8267-1189-CE7E-949B44898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직선 연결선 562">
                <a:extLst>
                  <a:ext uri="{FF2B5EF4-FFF2-40B4-BE49-F238E27FC236}">
                    <a16:creationId xmlns:a16="http://schemas.microsoft.com/office/drawing/2014/main" id="{FD0C2491-A0BA-2681-C5A0-07DD62B188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06482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0" name="그룹 563">
                <a:extLst>
                  <a:ext uri="{FF2B5EF4-FFF2-40B4-BE49-F238E27FC236}">
                    <a16:creationId xmlns:a16="http://schemas.microsoft.com/office/drawing/2014/main" id="{B9CD2AEE-024F-15F7-2C02-A1EF33D2F2DA}"/>
                  </a:ext>
                </a:extLst>
              </p:cNvPr>
              <p:cNvGrpSpPr/>
              <p:nvPr/>
            </p:nvGrpSpPr>
            <p:grpSpPr>
              <a:xfrm>
                <a:off x="6053734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601" name="TextBox 600">
                  <a:extLst>
                    <a:ext uri="{FF2B5EF4-FFF2-40B4-BE49-F238E27FC236}">
                      <a16:creationId xmlns:a16="http://schemas.microsoft.com/office/drawing/2014/main" id="{E527F0B2-EAD5-C9E4-0A15-CE7CD2955374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TextBox 601">
                  <a:extLst>
                    <a:ext uri="{FF2B5EF4-FFF2-40B4-BE49-F238E27FC236}">
                      <a16:creationId xmlns:a16="http://schemas.microsoft.com/office/drawing/2014/main" id="{2427F0AA-52CD-2F5E-F664-9DD52183247B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03" name="직선 연결선 564">
                <a:extLst>
                  <a:ext uri="{FF2B5EF4-FFF2-40B4-BE49-F238E27FC236}">
                    <a16:creationId xmlns:a16="http://schemas.microsoft.com/office/drawing/2014/main" id="{065A5507-707F-723A-E5CB-52A86B31F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4" name="직사각형 566">
                <a:extLst>
                  <a:ext uri="{FF2B5EF4-FFF2-40B4-BE49-F238E27FC236}">
                    <a16:creationId xmlns:a16="http://schemas.microsoft.com/office/drawing/2014/main" id="{FB63DD10-8CA2-F51E-0648-9D0936F5D3C8}"/>
                  </a:ext>
                </a:extLst>
              </p:cNvPr>
              <p:cNvSpPr/>
              <p:nvPr/>
            </p:nvSpPr>
            <p:spPr>
              <a:xfrm rot="5400000">
                <a:off x="6934093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05" name="직선 연결선 572">
                <a:extLst>
                  <a:ext uri="{FF2B5EF4-FFF2-40B4-BE49-F238E27FC236}">
                    <a16:creationId xmlns:a16="http://schemas.microsoft.com/office/drawing/2014/main" id="{753EE0A3-78F5-6DF9-31A1-2E8F3D4DF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9388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C7A20498-68CA-C338-50BA-33D8A848098E}"/>
                  </a:ext>
                </a:extLst>
              </p:cNvPr>
              <p:cNvSpPr txBox="1"/>
              <p:nvPr/>
            </p:nvSpPr>
            <p:spPr>
              <a:xfrm>
                <a:off x="7007394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사각형: 둥근 위쪽 모서리 575">
                <a:extLst>
                  <a:ext uri="{FF2B5EF4-FFF2-40B4-BE49-F238E27FC236}">
                    <a16:creationId xmlns:a16="http://schemas.microsoft.com/office/drawing/2014/main" id="{754BD726-A993-041C-2AA5-BE419400F79A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8" name="직선 연결선 577">
                <a:extLst>
                  <a:ext uri="{FF2B5EF4-FFF2-40B4-BE49-F238E27FC236}">
                    <a16:creationId xmlns:a16="http://schemas.microsoft.com/office/drawing/2014/main" id="{86E6A483-23D7-76BF-7A3D-A07F10DF83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3546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9" name="타원 578">
                <a:extLst>
                  <a:ext uri="{FF2B5EF4-FFF2-40B4-BE49-F238E27FC236}">
                    <a16:creationId xmlns:a16="http://schemas.microsoft.com/office/drawing/2014/main" id="{C08330C0-A205-91BE-E447-78965553052E}"/>
                  </a:ext>
                </a:extLst>
              </p:cNvPr>
              <p:cNvSpPr/>
              <p:nvPr/>
            </p:nvSpPr>
            <p:spPr>
              <a:xfrm>
                <a:off x="6726504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타원 557">
                <a:extLst>
                  <a:ext uri="{FF2B5EF4-FFF2-40B4-BE49-F238E27FC236}">
                    <a16:creationId xmlns:a16="http://schemas.microsoft.com/office/drawing/2014/main" id="{F124DE4E-63B3-4D9C-CC44-7C4007A2BB0E}"/>
                  </a:ext>
                </a:extLst>
              </p:cNvPr>
              <p:cNvSpPr/>
              <p:nvPr/>
            </p:nvSpPr>
            <p:spPr>
              <a:xfrm>
                <a:off x="6376002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타원 558">
                <a:extLst>
                  <a:ext uri="{FF2B5EF4-FFF2-40B4-BE49-F238E27FC236}">
                    <a16:creationId xmlns:a16="http://schemas.microsoft.com/office/drawing/2014/main" id="{618B024C-BBCA-5634-4AE8-794613A73D4F}"/>
                  </a:ext>
                </a:extLst>
              </p:cNvPr>
              <p:cNvSpPr/>
              <p:nvPr/>
            </p:nvSpPr>
            <p:spPr>
              <a:xfrm>
                <a:off x="6376002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TextBox 611">
                <a:extLst>
                  <a:ext uri="{FF2B5EF4-FFF2-40B4-BE49-F238E27FC236}">
                    <a16:creationId xmlns:a16="http://schemas.microsoft.com/office/drawing/2014/main" id="{D65F844C-F9BC-3BBF-5616-6BE1BF60A5BD}"/>
                  </a:ext>
                </a:extLst>
              </p:cNvPr>
              <p:cNvSpPr txBox="1"/>
              <p:nvPr/>
            </p:nvSpPr>
            <p:spPr>
              <a:xfrm>
                <a:off x="5755419" y="3940649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3" name="직선 연결선 2">
                <a:extLst>
                  <a:ext uri="{FF2B5EF4-FFF2-40B4-BE49-F238E27FC236}">
                    <a16:creationId xmlns:a16="http://schemas.microsoft.com/office/drawing/2014/main" id="{40E70CE5-2680-1338-AF73-A3F60B11B4CC}"/>
                  </a:ext>
                </a:extLst>
              </p:cNvPr>
              <p:cNvCxnSpPr>
                <a:cxnSpLocks/>
                <a:stCxn id="610" idx="4"/>
              </p:cNvCxnSpPr>
              <p:nvPr/>
            </p:nvCxnSpPr>
            <p:spPr>
              <a:xfrm>
                <a:off x="6406482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4" name="그룹 585">
                <a:extLst>
                  <a:ext uri="{FF2B5EF4-FFF2-40B4-BE49-F238E27FC236}">
                    <a16:creationId xmlns:a16="http://schemas.microsoft.com/office/drawing/2014/main" id="{97744882-4A30-9AFF-C325-23794DD86913}"/>
                  </a:ext>
                </a:extLst>
              </p:cNvPr>
              <p:cNvGrpSpPr/>
              <p:nvPr/>
            </p:nvGrpSpPr>
            <p:grpSpPr>
              <a:xfrm rot="16200000">
                <a:off x="6049767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615" name="직선 연결선 591">
                  <a:extLst>
                    <a:ext uri="{FF2B5EF4-FFF2-40B4-BE49-F238E27FC236}">
                      <a16:creationId xmlns:a16="http://schemas.microsoft.com/office/drawing/2014/main" id="{F7351DED-D523-76EB-CFE6-548EC0153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직선 연결선 592">
                  <a:extLst>
                    <a:ext uri="{FF2B5EF4-FFF2-40B4-BE49-F238E27FC236}">
                      <a16:creationId xmlns:a16="http://schemas.microsoft.com/office/drawing/2014/main" id="{CC51519A-0F64-40DA-3E95-4E00BA0728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직선 연결선 593">
                  <a:extLst>
                    <a:ext uri="{FF2B5EF4-FFF2-40B4-BE49-F238E27FC236}">
                      <a16:creationId xmlns:a16="http://schemas.microsoft.com/office/drawing/2014/main" id="{884321CC-172C-DAB7-929C-8B21AE11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직선 연결선 594">
                  <a:extLst>
                    <a:ext uri="{FF2B5EF4-FFF2-40B4-BE49-F238E27FC236}">
                      <a16:creationId xmlns:a16="http://schemas.microsoft.com/office/drawing/2014/main" id="{71980FFB-1E2E-2521-398C-32571FD79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직선 연결선 595">
                  <a:extLst>
                    <a:ext uri="{FF2B5EF4-FFF2-40B4-BE49-F238E27FC236}">
                      <a16:creationId xmlns:a16="http://schemas.microsoft.com/office/drawing/2014/main" id="{7ED1FDD0-E8B6-46CC-4C84-BF743820B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직선 연결선 596">
                  <a:extLst>
                    <a:ext uri="{FF2B5EF4-FFF2-40B4-BE49-F238E27FC236}">
                      <a16:creationId xmlns:a16="http://schemas.microsoft.com/office/drawing/2014/main" id="{28416E53-116B-626D-234B-6FF328FA2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직선 연결선 597">
                  <a:extLst>
                    <a:ext uri="{FF2B5EF4-FFF2-40B4-BE49-F238E27FC236}">
                      <a16:creationId xmlns:a16="http://schemas.microsoft.com/office/drawing/2014/main" id="{3F72B49E-97F1-4D34-F7B8-207A3921B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2" name="TextBox 621">
                <a:extLst>
                  <a:ext uri="{FF2B5EF4-FFF2-40B4-BE49-F238E27FC236}">
                    <a16:creationId xmlns:a16="http://schemas.microsoft.com/office/drawing/2014/main" id="{3D786DF3-E1BF-D982-8FE0-D8C0B23C44AF}"/>
                  </a:ext>
                </a:extLst>
              </p:cNvPr>
              <p:cNvSpPr txBox="1"/>
              <p:nvPr/>
            </p:nvSpPr>
            <p:spPr>
              <a:xfrm>
                <a:off x="5755419" y="3653568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3" name="직선 연결선 595">
                <a:extLst>
                  <a:ext uri="{FF2B5EF4-FFF2-40B4-BE49-F238E27FC236}">
                    <a16:creationId xmlns:a16="http://schemas.microsoft.com/office/drawing/2014/main" id="{B0B461F3-2BDA-1E2D-53F8-382E94D357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직선 연결선 650">
                <a:extLst>
                  <a:ext uri="{FF2B5EF4-FFF2-40B4-BE49-F238E27FC236}">
                    <a16:creationId xmlns:a16="http://schemas.microsoft.com/office/drawing/2014/main" id="{C9223730-4D6D-259E-B3C4-438AD39E51C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6340354" y="2907471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사각형: 둥근 위쪽 모서리 576">
                <a:extLst>
                  <a:ext uri="{FF2B5EF4-FFF2-40B4-BE49-F238E27FC236}">
                    <a16:creationId xmlns:a16="http://schemas.microsoft.com/office/drawing/2014/main" id="{D305CAF2-84A2-AE93-7B7E-0B73351C78ED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6" name="그룹 585">
                <a:extLst>
                  <a:ext uri="{FF2B5EF4-FFF2-40B4-BE49-F238E27FC236}">
                    <a16:creationId xmlns:a16="http://schemas.microsoft.com/office/drawing/2014/main" id="{4C5D0906-3075-E4C3-710C-FB2AF8AA01FE}"/>
                  </a:ext>
                </a:extLst>
              </p:cNvPr>
              <p:cNvGrpSpPr/>
              <p:nvPr/>
            </p:nvGrpSpPr>
            <p:grpSpPr>
              <a:xfrm rot="16200000">
                <a:off x="6076636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627" name="직선 연결선 591">
                  <a:extLst>
                    <a:ext uri="{FF2B5EF4-FFF2-40B4-BE49-F238E27FC236}">
                      <a16:creationId xmlns:a16="http://schemas.microsoft.com/office/drawing/2014/main" id="{259EFCF0-2ECB-F7C5-8B4D-CDC8DC5A47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직선 연결선 592">
                  <a:extLst>
                    <a:ext uri="{FF2B5EF4-FFF2-40B4-BE49-F238E27FC236}">
                      <a16:creationId xmlns:a16="http://schemas.microsoft.com/office/drawing/2014/main" id="{FD6A828B-6635-ECBC-AEA1-D80331AF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593">
                  <a:extLst>
                    <a:ext uri="{FF2B5EF4-FFF2-40B4-BE49-F238E27FC236}">
                      <a16:creationId xmlns:a16="http://schemas.microsoft.com/office/drawing/2014/main" id="{3A16F21E-37F9-B3CD-9281-AEB97B7127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직선 연결선 594">
                  <a:extLst>
                    <a:ext uri="{FF2B5EF4-FFF2-40B4-BE49-F238E27FC236}">
                      <a16:creationId xmlns:a16="http://schemas.microsoft.com/office/drawing/2014/main" id="{9346181B-7E87-543E-4FFF-A27ADA4F0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직선 연결선 595">
                  <a:extLst>
                    <a:ext uri="{FF2B5EF4-FFF2-40B4-BE49-F238E27FC236}">
                      <a16:creationId xmlns:a16="http://schemas.microsoft.com/office/drawing/2014/main" id="{E6C1CC15-75C1-24F9-6759-CADE9024C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직선 연결선 596">
                  <a:extLst>
                    <a:ext uri="{FF2B5EF4-FFF2-40B4-BE49-F238E27FC236}">
                      <a16:creationId xmlns:a16="http://schemas.microsoft.com/office/drawing/2014/main" id="{8BD64DE0-5095-C0F8-5901-B17036A26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직선 연결선 597">
                  <a:extLst>
                    <a:ext uri="{FF2B5EF4-FFF2-40B4-BE49-F238E27FC236}">
                      <a16:creationId xmlns:a16="http://schemas.microsoft.com/office/drawing/2014/main" id="{2FD20AAE-C34B-10F4-D155-E803CCDEA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4" name="직선 연결선 595">
                <a:extLst>
                  <a:ext uri="{FF2B5EF4-FFF2-40B4-BE49-F238E27FC236}">
                    <a16:creationId xmlns:a16="http://schemas.microsoft.com/office/drawing/2014/main" id="{F300AF45-A02D-D357-59D5-D0F3209540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직선 연결선 586">
                <a:extLst>
                  <a:ext uri="{FF2B5EF4-FFF2-40B4-BE49-F238E27FC236}">
                    <a16:creationId xmlns:a16="http://schemas.microsoft.com/office/drawing/2014/main" id="{5CD70C89-EF03-8457-CF0D-08473C965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9777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직사각형 587">
                <a:extLst>
                  <a:ext uri="{FF2B5EF4-FFF2-40B4-BE49-F238E27FC236}">
                    <a16:creationId xmlns:a16="http://schemas.microsoft.com/office/drawing/2014/main" id="{D6F0C94C-E75B-D722-DA9F-2B127CF79B39}"/>
                  </a:ext>
                </a:extLst>
              </p:cNvPr>
              <p:cNvSpPr/>
              <p:nvPr/>
            </p:nvSpPr>
            <p:spPr>
              <a:xfrm rot="5400000">
                <a:off x="6235579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1AAD737-F0BA-7DF1-CC03-AB18B055D4AC}"/>
                  </a:ext>
                </a:extLst>
              </p:cNvPr>
              <p:cNvSpPr/>
              <p:nvPr/>
            </p:nvSpPr>
            <p:spPr>
              <a:xfrm>
                <a:off x="6083729" y="4696810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D9AAB793-0BA8-FE73-CE76-6D8C2032D53F}"/>
                  </a:ext>
                </a:extLst>
              </p:cNvPr>
              <p:cNvSpPr txBox="1"/>
              <p:nvPr/>
            </p:nvSpPr>
            <p:spPr>
              <a:xfrm>
                <a:off x="6472429" y="4435924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3" name="직선 연결선 859">
                <a:extLst>
                  <a:ext uri="{FF2B5EF4-FFF2-40B4-BE49-F238E27FC236}">
                    <a16:creationId xmlns:a16="http://schemas.microsoft.com/office/drawing/2014/main" id="{2CB934CF-C6FA-F4A4-69C0-643320ED713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69079" y="4474138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사각형: 둥근 모서리 740">
            <a:extLst>
              <a:ext uri="{FF2B5EF4-FFF2-40B4-BE49-F238E27FC236}">
                <a16:creationId xmlns:a16="http://schemas.microsoft.com/office/drawing/2014/main" id="{53F2F985-07BD-7FFF-FE4D-4AF442664B47}"/>
              </a:ext>
            </a:extLst>
          </p:cNvPr>
          <p:cNvSpPr/>
          <p:nvPr/>
        </p:nvSpPr>
        <p:spPr>
          <a:xfrm>
            <a:off x="4578001" y="3518151"/>
            <a:ext cx="1036526" cy="598191"/>
          </a:xfrm>
          <a:prstGeom prst="roundRect">
            <a:avLst>
              <a:gd name="adj" fmla="val 9694"/>
            </a:avLst>
          </a:prstGeom>
          <a:solidFill>
            <a:srgbClr val="FFEBE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2" name="직선 연결선 741">
            <a:extLst>
              <a:ext uri="{FF2B5EF4-FFF2-40B4-BE49-F238E27FC236}">
                <a16:creationId xmlns:a16="http://schemas.microsoft.com/office/drawing/2014/main" id="{9067F565-1C1F-EBED-08B4-725F7C76AC27}"/>
              </a:ext>
            </a:extLst>
          </p:cNvPr>
          <p:cNvCxnSpPr>
            <a:cxnSpLocks/>
          </p:cNvCxnSpPr>
          <p:nvPr/>
        </p:nvCxnSpPr>
        <p:spPr>
          <a:xfrm flipV="1">
            <a:off x="4405648" y="3528461"/>
            <a:ext cx="204436" cy="15916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742">
            <a:extLst>
              <a:ext uri="{FF2B5EF4-FFF2-40B4-BE49-F238E27FC236}">
                <a16:creationId xmlns:a16="http://schemas.microsoft.com/office/drawing/2014/main" id="{94995D7D-D4EC-68E2-7AF2-7C54D0D2FDC5}"/>
              </a:ext>
            </a:extLst>
          </p:cNvPr>
          <p:cNvCxnSpPr>
            <a:cxnSpLocks/>
          </p:cNvCxnSpPr>
          <p:nvPr/>
        </p:nvCxnSpPr>
        <p:spPr>
          <a:xfrm>
            <a:off x="4405648" y="3877471"/>
            <a:ext cx="187545" cy="228970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835">
            <a:extLst>
              <a:ext uri="{FF2B5EF4-FFF2-40B4-BE49-F238E27FC236}">
                <a16:creationId xmlns:a16="http://schemas.microsoft.com/office/drawing/2014/main" id="{20DA5E26-1B95-FF5A-E3F1-F6B01613A561}"/>
              </a:ext>
            </a:extLst>
          </p:cNvPr>
          <p:cNvGrpSpPr/>
          <p:nvPr/>
        </p:nvGrpSpPr>
        <p:grpSpPr>
          <a:xfrm>
            <a:off x="5190109" y="3963927"/>
            <a:ext cx="323307" cy="69720"/>
            <a:chOff x="5890169" y="4312037"/>
            <a:chExt cx="1895988" cy="1103725"/>
          </a:xfrm>
        </p:grpSpPr>
        <p:grpSp>
          <p:nvGrpSpPr>
            <p:cNvPr id="22" name="그룹 822">
              <a:extLst>
                <a:ext uri="{FF2B5EF4-FFF2-40B4-BE49-F238E27FC236}">
                  <a16:creationId xmlns:a16="http://schemas.microsoft.com/office/drawing/2014/main" id="{91D35864-80AC-176C-30F2-AF81286988B3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25" name="직선 연결선 771">
                <a:extLst>
                  <a:ext uri="{FF2B5EF4-FFF2-40B4-BE49-F238E27FC236}">
                    <a16:creationId xmlns:a16="http://schemas.microsoft.com/office/drawing/2014/main" id="{2B4EA954-FB07-0E77-6C3D-FDABFB7544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연결선 789">
                <a:extLst>
                  <a:ext uri="{FF2B5EF4-FFF2-40B4-BE49-F238E27FC236}">
                    <a16:creationId xmlns:a16="http://schemas.microsoft.com/office/drawing/2014/main" id="{0A67E78B-6408-F397-F1C3-CFF718CD06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792">
                <a:extLst>
                  <a:ext uri="{FF2B5EF4-FFF2-40B4-BE49-F238E27FC236}">
                    <a16:creationId xmlns:a16="http://schemas.microsoft.com/office/drawing/2014/main" id="{2B97474A-3409-039D-79A9-C034C1B497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807">
                <a:extLst>
                  <a:ext uri="{FF2B5EF4-FFF2-40B4-BE49-F238E27FC236}">
                    <a16:creationId xmlns:a16="http://schemas.microsoft.com/office/drawing/2014/main" id="{93ADFD36-FE92-87C2-638E-A6F2A89DC2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810">
                <a:extLst>
                  <a:ext uri="{FF2B5EF4-FFF2-40B4-BE49-F238E27FC236}">
                    <a16:creationId xmlns:a16="http://schemas.microsoft.com/office/drawing/2014/main" id="{67761E76-6F82-B6F2-F858-C1A35667C75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815">
                <a:extLst>
                  <a:ext uri="{FF2B5EF4-FFF2-40B4-BE49-F238E27FC236}">
                    <a16:creationId xmlns:a16="http://schemas.microsoft.com/office/drawing/2014/main" id="{876DD4F3-2305-2229-08D5-F1177B93C1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819">
                <a:extLst>
                  <a:ext uri="{FF2B5EF4-FFF2-40B4-BE49-F238E27FC236}">
                    <a16:creationId xmlns:a16="http://schemas.microsoft.com/office/drawing/2014/main" id="{1FF8225C-A06B-D358-D8B3-FA76D7744C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직선 연결선 826">
              <a:extLst>
                <a:ext uri="{FF2B5EF4-FFF2-40B4-BE49-F238E27FC236}">
                  <a16:creationId xmlns:a16="http://schemas.microsoft.com/office/drawing/2014/main" id="{904C2C80-7928-FE4A-BAEE-E7172049C977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832">
              <a:extLst>
                <a:ext uri="{FF2B5EF4-FFF2-40B4-BE49-F238E27FC236}">
                  <a16:creationId xmlns:a16="http://schemas.microsoft.com/office/drawing/2014/main" id="{94353795-4334-2A65-8BD2-9626D3FE91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accent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91A9017-2163-6934-9E73-02ABC0687CD3}"/>
              </a:ext>
            </a:extLst>
          </p:cNvPr>
          <p:cNvSpPr txBox="1"/>
          <p:nvPr/>
        </p:nvSpPr>
        <p:spPr>
          <a:xfrm>
            <a:off x="4573136" y="3513681"/>
            <a:ext cx="105270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Target WL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D0448BE-1A8A-ABE5-3A47-B8B347F5E1CA}"/>
              </a:ext>
            </a:extLst>
          </p:cNvPr>
          <p:cNvGrpSpPr/>
          <p:nvPr/>
        </p:nvGrpSpPr>
        <p:grpSpPr>
          <a:xfrm>
            <a:off x="4625419" y="3654283"/>
            <a:ext cx="940045" cy="289933"/>
            <a:chOff x="5497903" y="5017337"/>
            <a:chExt cx="940045" cy="289933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2FF9FE5-2955-5C44-1964-10F7A80240CF}"/>
                </a:ext>
              </a:extLst>
            </p:cNvPr>
            <p:cNvSpPr txBox="1"/>
            <p:nvPr/>
          </p:nvSpPr>
          <p:spPr>
            <a:xfrm>
              <a:off x="5641573" y="5017337"/>
              <a:ext cx="653649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ko-KR" altLang="en-US" sz="2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≤</a:t>
              </a:r>
              <a:endParaRPr lang="ko-KR" altLang="en-US" sz="1400" b="1" baseline="-25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5" name="그룹 440">
              <a:extLst>
                <a:ext uri="{FF2B5EF4-FFF2-40B4-BE49-F238E27FC236}">
                  <a16:creationId xmlns:a16="http://schemas.microsoft.com/office/drawing/2014/main" id="{64032C99-A681-2166-B316-E99AFB8C84D8}"/>
                </a:ext>
              </a:extLst>
            </p:cNvPr>
            <p:cNvGrpSpPr/>
            <p:nvPr/>
          </p:nvGrpSpPr>
          <p:grpSpPr>
            <a:xfrm>
              <a:off x="5497903" y="5069706"/>
              <a:ext cx="508444" cy="237564"/>
              <a:chOff x="4226046" y="1912963"/>
              <a:chExt cx="508444" cy="23756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0AED367-CB11-B207-3386-11C1EE37CF45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0067070-5C99-F3CA-049F-4285A047EA78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6" name="그룹 440">
              <a:extLst>
                <a:ext uri="{FF2B5EF4-FFF2-40B4-BE49-F238E27FC236}">
                  <a16:creationId xmlns:a16="http://schemas.microsoft.com/office/drawing/2014/main" id="{F65477D7-6EC3-2414-33EF-191056096A1D}"/>
                </a:ext>
              </a:extLst>
            </p:cNvPr>
            <p:cNvGrpSpPr/>
            <p:nvPr/>
          </p:nvGrpSpPr>
          <p:grpSpPr>
            <a:xfrm>
              <a:off x="5904104" y="5069706"/>
              <a:ext cx="533844" cy="237564"/>
              <a:chOff x="4226046" y="1912963"/>
              <a:chExt cx="533844" cy="23756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F7B1806-AA95-0FA3-32C9-6B39904837AB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A5D5760-86B1-CDD8-0B0C-E05143F34D84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55" name="사각형: 둥근 위쪽 모서리 852">
            <a:extLst>
              <a:ext uri="{FF2B5EF4-FFF2-40B4-BE49-F238E27FC236}">
                <a16:creationId xmlns:a16="http://schemas.microsoft.com/office/drawing/2014/main" id="{2ED7E7FB-07F6-A6D5-701D-01DCF1E3BA8B}"/>
              </a:ext>
            </a:extLst>
          </p:cNvPr>
          <p:cNvSpPr/>
          <p:nvPr/>
        </p:nvSpPr>
        <p:spPr>
          <a:xfrm>
            <a:off x="4719823" y="3063696"/>
            <a:ext cx="347468" cy="87622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7" name="사각형: 둥근 위쪽 모서리 576">
            <a:extLst>
              <a:ext uri="{FF2B5EF4-FFF2-40B4-BE49-F238E27FC236}">
                <a16:creationId xmlns:a16="http://schemas.microsoft.com/office/drawing/2014/main" id="{92295B3C-A897-E40F-9844-091185F75B8D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488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7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Mechanism: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4254453"/>
          </a:xfrm>
        </p:spPr>
        <p:txBody>
          <a:bodyPr/>
          <a:lstStyle/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48" name="Rectangle 447">
            <a:extLst>
              <a:ext uri="{FF2B5EF4-FFF2-40B4-BE49-F238E27FC236}">
                <a16:creationId xmlns:a16="http://schemas.microsoft.com/office/drawing/2014/main" id="{E841A912-8EDA-683C-32E3-D837DA007716}"/>
              </a:ext>
            </a:extLst>
          </p:cNvPr>
          <p:cNvSpPr/>
          <p:nvPr/>
        </p:nvSpPr>
        <p:spPr>
          <a:xfrm>
            <a:off x="4931332" y="2370538"/>
            <a:ext cx="43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sz="1600" dirty="0">
                <a:latin typeface="Cambria" panose="02040503050406030204" pitchFamily="18" charset="0"/>
              </a:rPr>
              <a:t>❹</a:t>
            </a:r>
            <a:endParaRPr lang="ko-KR" altLang="en-US" sz="1600" dirty="0">
              <a:latin typeface="Cambria" panose="02040503050406030204" pitchFamily="18" charset="0"/>
            </a:endParaRPr>
          </a:p>
        </p:txBody>
      </p:sp>
      <p:sp>
        <p:nvSpPr>
          <p:cNvPr id="475" name="TextBox 474">
            <a:extLst>
              <a:ext uri="{FF2B5EF4-FFF2-40B4-BE49-F238E27FC236}">
                <a16:creationId xmlns:a16="http://schemas.microsoft.com/office/drawing/2014/main" id="{02D898A2-2A3F-684A-E7D6-92FA92EC1222}"/>
              </a:ext>
            </a:extLst>
          </p:cNvPr>
          <p:cNvSpPr txBox="1"/>
          <p:nvPr/>
        </p:nvSpPr>
        <p:spPr>
          <a:xfrm>
            <a:off x="3727135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E  Evaluation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43" name="사각형: 둥근 모서리 554">
            <a:extLst>
              <a:ext uri="{FF2B5EF4-FFF2-40B4-BE49-F238E27FC236}">
                <a16:creationId xmlns:a16="http://schemas.microsoft.com/office/drawing/2014/main" id="{982B3883-EFD4-D00C-BEDB-B6D300E5F97A}"/>
              </a:ext>
            </a:extLst>
          </p:cNvPr>
          <p:cNvSpPr/>
          <p:nvPr/>
        </p:nvSpPr>
        <p:spPr>
          <a:xfrm>
            <a:off x="3718407" y="2420242"/>
            <a:ext cx="190038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44" name="직사각형 588">
            <a:extLst>
              <a:ext uri="{FF2B5EF4-FFF2-40B4-BE49-F238E27FC236}">
                <a16:creationId xmlns:a16="http://schemas.microsoft.com/office/drawing/2014/main" id="{A17C3B6D-3ECE-D033-AC53-FF745AB03FA4}"/>
              </a:ext>
            </a:extLst>
          </p:cNvPr>
          <p:cNvSpPr/>
          <p:nvPr/>
        </p:nvSpPr>
        <p:spPr>
          <a:xfrm rot="5400000">
            <a:off x="4280632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45" name="직선 연결선 589">
            <a:extLst>
              <a:ext uri="{FF2B5EF4-FFF2-40B4-BE49-F238E27FC236}">
                <a16:creationId xmlns:a16="http://schemas.microsoft.com/office/drawing/2014/main" id="{669F9821-ED30-CE5D-63C0-41A54678E72A}"/>
              </a:ext>
            </a:extLst>
          </p:cNvPr>
          <p:cNvCxnSpPr>
            <a:cxnSpLocks/>
          </p:cNvCxnSpPr>
          <p:nvPr/>
        </p:nvCxnSpPr>
        <p:spPr>
          <a:xfrm>
            <a:off x="4406153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직선 연결선 590">
            <a:extLst>
              <a:ext uri="{FF2B5EF4-FFF2-40B4-BE49-F238E27FC236}">
                <a16:creationId xmlns:a16="http://schemas.microsoft.com/office/drawing/2014/main" id="{10DEDAFE-FED9-1B38-B0CA-EFAC73496C68}"/>
              </a:ext>
            </a:extLst>
          </p:cNvPr>
          <p:cNvCxnSpPr>
            <a:cxnSpLocks/>
          </p:cNvCxnSpPr>
          <p:nvPr/>
        </p:nvCxnSpPr>
        <p:spPr>
          <a:xfrm>
            <a:off x="4407613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직선 연결선 561">
            <a:extLst>
              <a:ext uri="{FF2B5EF4-FFF2-40B4-BE49-F238E27FC236}">
                <a16:creationId xmlns:a16="http://schemas.microsoft.com/office/drawing/2014/main" id="{80FC38B2-0D0A-A8DD-42EB-F58DC02657C1}"/>
              </a:ext>
            </a:extLst>
          </p:cNvPr>
          <p:cNvCxnSpPr>
            <a:cxnSpLocks/>
          </p:cNvCxnSpPr>
          <p:nvPr/>
        </p:nvCxnSpPr>
        <p:spPr>
          <a:xfrm>
            <a:off x="4544446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직선 연결선 562">
            <a:extLst>
              <a:ext uri="{FF2B5EF4-FFF2-40B4-BE49-F238E27FC236}">
                <a16:creationId xmlns:a16="http://schemas.microsoft.com/office/drawing/2014/main" id="{69B2AD6E-BE24-2626-3617-3728660828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44446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9" name="그룹 563">
            <a:extLst>
              <a:ext uri="{FF2B5EF4-FFF2-40B4-BE49-F238E27FC236}">
                <a16:creationId xmlns:a16="http://schemas.microsoft.com/office/drawing/2014/main" id="{F45FE29B-C7AB-7310-1300-37AF6A0AFCAF}"/>
              </a:ext>
            </a:extLst>
          </p:cNvPr>
          <p:cNvGrpSpPr/>
          <p:nvPr/>
        </p:nvGrpSpPr>
        <p:grpSpPr>
          <a:xfrm>
            <a:off x="4191698" y="2392781"/>
            <a:ext cx="544956" cy="252952"/>
            <a:chOff x="4226046" y="1897575"/>
            <a:chExt cx="544956" cy="252952"/>
          </a:xfrm>
        </p:grpSpPr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id="{5A827816-DEAD-3E9D-BA32-733AA085FC91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1" name="TextBox 550">
              <a:extLst>
                <a:ext uri="{FF2B5EF4-FFF2-40B4-BE49-F238E27FC236}">
                  <a16:creationId xmlns:a16="http://schemas.microsoft.com/office/drawing/2014/main" id="{43E2B8FB-32CA-B1DE-1061-3C62A6E33D89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52" name="직선 연결선 564">
            <a:extLst>
              <a:ext uri="{FF2B5EF4-FFF2-40B4-BE49-F238E27FC236}">
                <a16:creationId xmlns:a16="http://schemas.microsoft.com/office/drawing/2014/main" id="{F9D62AE5-7CCB-4BA1-0ED5-2FEE1DB5A291}"/>
              </a:ext>
            </a:extLst>
          </p:cNvPr>
          <p:cNvCxnSpPr>
            <a:cxnSpLocks/>
          </p:cNvCxnSpPr>
          <p:nvPr/>
        </p:nvCxnSpPr>
        <p:spPr>
          <a:xfrm>
            <a:off x="4544446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직사각형 566">
            <a:extLst>
              <a:ext uri="{FF2B5EF4-FFF2-40B4-BE49-F238E27FC236}">
                <a16:creationId xmlns:a16="http://schemas.microsoft.com/office/drawing/2014/main" id="{7C430B8F-7962-A952-1648-2B0DB97B6535}"/>
              </a:ext>
            </a:extLst>
          </p:cNvPr>
          <p:cNvSpPr/>
          <p:nvPr/>
        </p:nvSpPr>
        <p:spPr>
          <a:xfrm rot="5400000">
            <a:off x="5072057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54" name="직선 연결선 572">
            <a:extLst>
              <a:ext uri="{FF2B5EF4-FFF2-40B4-BE49-F238E27FC236}">
                <a16:creationId xmlns:a16="http://schemas.microsoft.com/office/drawing/2014/main" id="{66798B79-1038-06B7-1E4A-59DD5318295D}"/>
              </a:ext>
            </a:extLst>
          </p:cNvPr>
          <p:cNvCxnSpPr>
            <a:cxnSpLocks/>
          </p:cNvCxnSpPr>
          <p:nvPr/>
        </p:nvCxnSpPr>
        <p:spPr>
          <a:xfrm>
            <a:off x="5347352" y="2628420"/>
            <a:ext cx="0" cy="170218"/>
          </a:xfrm>
          <a:prstGeom prst="line">
            <a:avLst/>
          </a:prstGeom>
          <a:ln w="19050" cap="sq">
            <a:solidFill>
              <a:srgbClr val="C0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>
            <a:extLst>
              <a:ext uri="{FF2B5EF4-FFF2-40B4-BE49-F238E27FC236}">
                <a16:creationId xmlns:a16="http://schemas.microsoft.com/office/drawing/2014/main" id="{2731A167-EFC7-5D17-A68F-BBAEE65C8FE7}"/>
              </a:ext>
            </a:extLst>
          </p:cNvPr>
          <p:cNvSpPr txBox="1"/>
          <p:nvPr/>
        </p:nvSpPr>
        <p:spPr>
          <a:xfrm>
            <a:off x="5231083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ON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56" name="사각형: 둥근 위쪽 모서리 575">
            <a:extLst>
              <a:ext uri="{FF2B5EF4-FFF2-40B4-BE49-F238E27FC236}">
                <a16:creationId xmlns:a16="http://schemas.microsoft.com/office/drawing/2014/main" id="{F2AC4ED9-3A83-DF04-55ED-A1B9E8D7078A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7" name="직선 연결선 577">
            <a:extLst>
              <a:ext uri="{FF2B5EF4-FFF2-40B4-BE49-F238E27FC236}">
                <a16:creationId xmlns:a16="http://schemas.microsoft.com/office/drawing/2014/main" id="{15015C9A-1576-001B-73BD-AFE9A6B38E12}"/>
              </a:ext>
            </a:extLst>
          </p:cNvPr>
          <p:cNvCxnSpPr>
            <a:cxnSpLocks/>
          </p:cNvCxnSpPr>
          <p:nvPr/>
        </p:nvCxnSpPr>
        <p:spPr>
          <a:xfrm>
            <a:off x="4891510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타원 578">
            <a:extLst>
              <a:ext uri="{FF2B5EF4-FFF2-40B4-BE49-F238E27FC236}">
                <a16:creationId xmlns:a16="http://schemas.microsoft.com/office/drawing/2014/main" id="{62B9CED2-5BFD-E9D9-32BA-F8D96833A464}"/>
              </a:ext>
            </a:extLst>
          </p:cNvPr>
          <p:cNvSpPr/>
          <p:nvPr/>
        </p:nvSpPr>
        <p:spPr>
          <a:xfrm>
            <a:off x="4864468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9" name="타원 557">
            <a:extLst>
              <a:ext uri="{FF2B5EF4-FFF2-40B4-BE49-F238E27FC236}">
                <a16:creationId xmlns:a16="http://schemas.microsoft.com/office/drawing/2014/main" id="{B4809990-A3F8-29CA-EC58-89ED16678A27}"/>
              </a:ext>
            </a:extLst>
          </p:cNvPr>
          <p:cNvSpPr/>
          <p:nvPr/>
        </p:nvSpPr>
        <p:spPr>
          <a:xfrm>
            <a:off x="4513966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60" name="타원 558">
            <a:extLst>
              <a:ext uri="{FF2B5EF4-FFF2-40B4-BE49-F238E27FC236}">
                <a16:creationId xmlns:a16="http://schemas.microsoft.com/office/drawing/2014/main" id="{1AF02232-7729-B207-4C74-814BBD706FDA}"/>
              </a:ext>
            </a:extLst>
          </p:cNvPr>
          <p:cNvSpPr/>
          <p:nvPr/>
        </p:nvSpPr>
        <p:spPr>
          <a:xfrm>
            <a:off x="4513966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561" name="그룹 440">
            <a:extLst>
              <a:ext uri="{FF2B5EF4-FFF2-40B4-BE49-F238E27FC236}">
                <a16:creationId xmlns:a16="http://schemas.microsoft.com/office/drawing/2014/main" id="{7F970D7C-F4EE-93B8-5CB0-00ED2B674EFB}"/>
              </a:ext>
            </a:extLst>
          </p:cNvPr>
          <p:cNvGrpSpPr/>
          <p:nvPr/>
        </p:nvGrpSpPr>
        <p:grpSpPr>
          <a:xfrm>
            <a:off x="3626803" y="3940649"/>
            <a:ext cx="552896" cy="237564"/>
            <a:chOff x="4226046" y="1912963"/>
            <a:chExt cx="552896" cy="237564"/>
          </a:xfrm>
        </p:grpSpPr>
        <p:sp>
          <p:nvSpPr>
            <p:cNvPr id="562" name="TextBox 561">
              <a:extLst>
                <a:ext uri="{FF2B5EF4-FFF2-40B4-BE49-F238E27FC236}">
                  <a16:creationId xmlns:a16="http://schemas.microsoft.com/office/drawing/2014/main" id="{9362BF73-8801-3670-83E0-5358AF367B6A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3" name="TextBox 562">
              <a:extLst>
                <a:ext uri="{FF2B5EF4-FFF2-40B4-BE49-F238E27FC236}">
                  <a16:creationId xmlns:a16="http://schemas.microsoft.com/office/drawing/2014/main" id="{BA63118C-D2A1-2BAD-F7D6-F338D3A8FF8F}"/>
                </a:ext>
              </a:extLst>
            </p:cNvPr>
            <p:cNvSpPr txBox="1"/>
            <p:nvPr/>
          </p:nvSpPr>
          <p:spPr>
            <a:xfrm>
              <a:off x="440997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PASS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64" name="직선 연결선 2">
            <a:extLst>
              <a:ext uri="{FF2B5EF4-FFF2-40B4-BE49-F238E27FC236}">
                <a16:creationId xmlns:a16="http://schemas.microsoft.com/office/drawing/2014/main" id="{4CC4A0DC-7972-2937-98BF-AA57CF1982D9}"/>
              </a:ext>
            </a:extLst>
          </p:cNvPr>
          <p:cNvCxnSpPr>
            <a:cxnSpLocks/>
            <a:stCxn id="559" idx="4"/>
          </p:cNvCxnSpPr>
          <p:nvPr/>
        </p:nvCxnSpPr>
        <p:spPr>
          <a:xfrm>
            <a:off x="4544446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5" name="그룹 585">
            <a:extLst>
              <a:ext uri="{FF2B5EF4-FFF2-40B4-BE49-F238E27FC236}">
                <a16:creationId xmlns:a16="http://schemas.microsoft.com/office/drawing/2014/main" id="{90DA6521-0D25-C40C-72EB-F043668DE962}"/>
              </a:ext>
            </a:extLst>
          </p:cNvPr>
          <p:cNvGrpSpPr/>
          <p:nvPr/>
        </p:nvGrpSpPr>
        <p:grpSpPr>
          <a:xfrm rot="16200000">
            <a:off x="4187731" y="3960874"/>
            <a:ext cx="285375" cy="151469"/>
            <a:chOff x="6995826" y="1376806"/>
            <a:chExt cx="1464595" cy="1280243"/>
          </a:xfrm>
        </p:grpSpPr>
        <p:cxnSp>
          <p:nvCxnSpPr>
            <p:cNvPr id="566" name="직선 연결선 591">
              <a:extLst>
                <a:ext uri="{FF2B5EF4-FFF2-40B4-BE49-F238E27FC236}">
                  <a16:creationId xmlns:a16="http://schemas.microsoft.com/office/drawing/2014/main" id="{D2B64BC2-A0E5-025F-E03A-134D213BCCB5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직선 연결선 592">
              <a:extLst>
                <a:ext uri="{FF2B5EF4-FFF2-40B4-BE49-F238E27FC236}">
                  <a16:creationId xmlns:a16="http://schemas.microsoft.com/office/drawing/2014/main" id="{CAC3D3A0-4F8C-E27F-F913-D100A0B45184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직선 연결선 593">
              <a:extLst>
                <a:ext uri="{FF2B5EF4-FFF2-40B4-BE49-F238E27FC236}">
                  <a16:creationId xmlns:a16="http://schemas.microsoft.com/office/drawing/2014/main" id="{45D5A26F-3220-AAE1-371F-75DAC020C517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직선 연결선 594">
              <a:extLst>
                <a:ext uri="{FF2B5EF4-FFF2-40B4-BE49-F238E27FC236}">
                  <a16:creationId xmlns:a16="http://schemas.microsoft.com/office/drawing/2014/main" id="{7DA13CF9-4C6C-9280-B773-826DBDC45152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직선 연결선 595">
              <a:extLst>
                <a:ext uri="{FF2B5EF4-FFF2-40B4-BE49-F238E27FC236}">
                  <a16:creationId xmlns:a16="http://schemas.microsoft.com/office/drawing/2014/main" id="{018E63C3-7FA1-A513-9EB3-9127239D6E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직선 연결선 596">
              <a:extLst>
                <a:ext uri="{FF2B5EF4-FFF2-40B4-BE49-F238E27FC236}">
                  <a16:creationId xmlns:a16="http://schemas.microsoft.com/office/drawing/2014/main" id="{660E2AE2-887D-747D-CA12-1F657B8A9DDE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직선 연결선 597">
              <a:extLst>
                <a:ext uri="{FF2B5EF4-FFF2-40B4-BE49-F238E27FC236}">
                  <a16:creationId xmlns:a16="http://schemas.microsoft.com/office/drawing/2014/main" id="{F9283D11-8F56-8EB9-2416-762AD069CEB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3" name="그룹 440">
            <a:extLst>
              <a:ext uri="{FF2B5EF4-FFF2-40B4-BE49-F238E27FC236}">
                <a16:creationId xmlns:a16="http://schemas.microsoft.com/office/drawing/2014/main" id="{0F7B5860-FAB6-41DD-636C-FA8B221F8893}"/>
              </a:ext>
            </a:extLst>
          </p:cNvPr>
          <p:cNvGrpSpPr/>
          <p:nvPr/>
        </p:nvGrpSpPr>
        <p:grpSpPr>
          <a:xfrm>
            <a:off x="3677362" y="3653568"/>
            <a:ext cx="533844" cy="237564"/>
            <a:chOff x="4226046" y="1912963"/>
            <a:chExt cx="533844" cy="237564"/>
          </a:xfrm>
        </p:grpSpPr>
        <p:sp>
          <p:nvSpPr>
            <p:cNvPr id="574" name="TextBox 573">
              <a:extLst>
                <a:ext uri="{FF2B5EF4-FFF2-40B4-BE49-F238E27FC236}">
                  <a16:creationId xmlns:a16="http://schemas.microsoft.com/office/drawing/2014/main" id="{7AE73935-610C-2A32-3DCD-D9FE95534236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6B96B903-C38E-B261-5ABB-776CF0D04A0B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76" name="직선 연결선 595">
            <a:extLst>
              <a:ext uri="{FF2B5EF4-FFF2-40B4-BE49-F238E27FC236}">
                <a16:creationId xmlns:a16="http://schemas.microsoft.com/office/drawing/2014/main" id="{6F3927C0-594F-E391-16CB-E87A5A409CC2}"/>
              </a:ext>
            </a:extLst>
          </p:cNvPr>
          <p:cNvCxnSpPr>
            <a:cxnSpLocks/>
          </p:cNvCxnSpPr>
          <p:nvPr/>
        </p:nvCxnSpPr>
        <p:spPr>
          <a:xfrm rot="5400000">
            <a:off x="4213923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7" name="직선 연결선 650">
            <a:extLst>
              <a:ext uri="{FF2B5EF4-FFF2-40B4-BE49-F238E27FC236}">
                <a16:creationId xmlns:a16="http://schemas.microsoft.com/office/drawing/2014/main" id="{4D9FA68B-9F0F-9331-E7C9-A4A57321E18F}"/>
              </a:ext>
            </a:extLst>
          </p:cNvPr>
          <p:cNvCxnSpPr>
            <a:cxnSpLocks/>
          </p:cNvCxnSpPr>
          <p:nvPr/>
        </p:nvCxnSpPr>
        <p:spPr>
          <a:xfrm rot="18900000" flipV="1">
            <a:off x="4478318" y="2907471"/>
            <a:ext cx="0" cy="122952"/>
          </a:xfrm>
          <a:prstGeom prst="line">
            <a:avLst/>
          </a:prstGeom>
          <a:ln w="19050" cap="sq">
            <a:solidFill>
              <a:srgbClr val="C00000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사각형: 둥근 위쪽 모서리 853">
            <a:extLst>
              <a:ext uri="{FF2B5EF4-FFF2-40B4-BE49-F238E27FC236}">
                <a16:creationId xmlns:a16="http://schemas.microsoft.com/office/drawing/2014/main" id="{E5127BCC-5795-D0F8-1956-AEE2785F12BA}"/>
              </a:ext>
            </a:extLst>
          </p:cNvPr>
          <p:cNvSpPr/>
          <p:nvPr/>
        </p:nvSpPr>
        <p:spPr>
          <a:xfrm>
            <a:off x="4722917" y="2865766"/>
            <a:ext cx="347468" cy="277032"/>
          </a:xfrm>
          <a:prstGeom prst="round2SameRect">
            <a:avLst>
              <a:gd name="adj1" fmla="val 0"/>
              <a:gd name="adj2" fmla="val 2066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81" name="그룹 585">
            <a:extLst>
              <a:ext uri="{FF2B5EF4-FFF2-40B4-BE49-F238E27FC236}">
                <a16:creationId xmlns:a16="http://schemas.microsoft.com/office/drawing/2014/main" id="{59DC2109-BCDB-1D55-3733-72544A3473E6}"/>
              </a:ext>
            </a:extLst>
          </p:cNvPr>
          <p:cNvGrpSpPr/>
          <p:nvPr/>
        </p:nvGrpSpPr>
        <p:grpSpPr>
          <a:xfrm rot="16200000">
            <a:off x="4214600" y="3694854"/>
            <a:ext cx="231636" cy="151469"/>
            <a:chOff x="6995826" y="1376806"/>
            <a:chExt cx="1188795" cy="1280239"/>
          </a:xfrm>
        </p:grpSpPr>
        <p:cxnSp>
          <p:nvCxnSpPr>
            <p:cNvPr id="582" name="직선 연결선 591">
              <a:extLst>
                <a:ext uri="{FF2B5EF4-FFF2-40B4-BE49-F238E27FC236}">
                  <a16:creationId xmlns:a16="http://schemas.microsoft.com/office/drawing/2014/main" id="{4DE7C4F5-0AF1-297B-6C67-139F13E5E560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직선 연결선 592">
              <a:extLst>
                <a:ext uri="{FF2B5EF4-FFF2-40B4-BE49-F238E27FC236}">
                  <a16:creationId xmlns:a16="http://schemas.microsoft.com/office/drawing/2014/main" id="{F4210C03-5760-055E-821E-2E6A92D0B6F1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직선 연결선 593">
              <a:extLst>
                <a:ext uri="{FF2B5EF4-FFF2-40B4-BE49-F238E27FC236}">
                  <a16:creationId xmlns:a16="http://schemas.microsoft.com/office/drawing/2014/main" id="{1195D165-B9A1-95F7-7850-1AB72E5EBF41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직선 연결선 594">
              <a:extLst>
                <a:ext uri="{FF2B5EF4-FFF2-40B4-BE49-F238E27FC236}">
                  <a16:creationId xmlns:a16="http://schemas.microsoft.com/office/drawing/2014/main" id="{20679C23-BCCA-BB5A-81DD-698601FFCECC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직선 연결선 595">
              <a:extLst>
                <a:ext uri="{FF2B5EF4-FFF2-40B4-BE49-F238E27FC236}">
                  <a16:creationId xmlns:a16="http://schemas.microsoft.com/office/drawing/2014/main" id="{098881F9-B791-FF10-7D6F-8ED096B853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직선 연결선 596">
              <a:extLst>
                <a:ext uri="{FF2B5EF4-FFF2-40B4-BE49-F238E27FC236}">
                  <a16:creationId xmlns:a16="http://schemas.microsoft.com/office/drawing/2014/main" id="{B599DBB3-99EF-3FE0-315B-3A233721A82F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직선 연결선 597">
              <a:extLst>
                <a:ext uri="{FF2B5EF4-FFF2-40B4-BE49-F238E27FC236}">
                  <a16:creationId xmlns:a16="http://schemas.microsoft.com/office/drawing/2014/main" id="{6DA891D8-6746-F49C-17F4-5267487648C6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9" name="직선 연결선 595">
            <a:extLst>
              <a:ext uri="{FF2B5EF4-FFF2-40B4-BE49-F238E27FC236}">
                <a16:creationId xmlns:a16="http://schemas.microsoft.com/office/drawing/2014/main" id="{14B880DB-7524-2CC6-8282-CA9EEA7A9B4D}"/>
              </a:ext>
            </a:extLst>
          </p:cNvPr>
          <p:cNvCxnSpPr>
            <a:cxnSpLocks/>
          </p:cNvCxnSpPr>
          <p:nvPr/>
        </p:nvCxnSpPr>
        <p:spPr>
          <a:xfrm rot="5400000">
            <a:off x="4213923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직선 연결선 586">
            <a:extLst>
              <a:ext uri="{FF2B5EF4-FFF2-40B4-BE49-F238E27FC236}">
                <a16:creationId xmlns:a16="http://schemas.microsoft.com/office/drawing/2014/main" id="{51613C61-3556-CD7B-4FE7-AD763E83B514}"/>
              </a:ext>
            </a:extLst>
          </p:cNvPr>
          <p:cNvCxnSpPr>
            <a:cxnSpLocks/>
          </p:cNvCxnSpPr>
          <p:nvPr/>
        </p:nvCxnSpPr>
        <p:spPr>
          <a:xfrm flipV="1">
            <a:off x="4407741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1" name="직사각형 587">
            <a:extLst>
              <a:ext uri="{FF2B5EF4-FFF2-40B4-BE49-F238E27FC236}">
                <a16:creationId xmlns:a16="http://schemas.microsoft.com/office/drawing/2014/main" id="{1839D117-F9F1-4F0B-9F03-3D406BD26459}"/>
              </a:ext>
            </a:extLst>
          </p:cNvPr>
          <p:cNvSpPr/>
          <p:nvPr/>
        </p:nvSpPr>
        <p:spPr>
          <a:xfrm rot="5400000">
            <a:off x="4373543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43" name="타원 739">
            <a:extLst>
              <a:ext uri="{FF2B5EF4-FFF2-40B4-BE49-F238E27FC236}">
                <a16:creationId xmlns:a16="http://schemas.microsoft.com/office/drawing/2014/main" id="{B6F382B2-735C-1B98-61BE-0B79ED503D6A}"/>
              </a:ext>
            </a:extLst>
          </p:cNvPr>
          <p:cNvSpPr/>
          <p:nvPr/>
        </p:nvSpPr>
        <p:spPr>
          <a:xfrm>
            <a:off x="4209034" y="3929189"/>
            <a:ext cx="268486" cy="268486"/>
          </a:xfrm>
          <a:prstGeom prst="ellipse">
            <a:avLst/>
          </a:prstGeom>
          <a:solidFill>
            <a:schemeClr val="bg1">
              <a:alpha val="84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44" name="그룹 835">
            <a:extLst>
              <a:ext uri="{FF2B5EF4-FFF2-40B4-BE49-F238E27FC236}">
                <a16:creationId xmlns:a16="http://schemas.microsoft.com/office/drawing/2014/main" id="{6C33BCA2-78E4-F6FA-7425-86DFB244F01E}"/>
              </a:ext>
            </a:extLst>
          </p:cNvPr>
          <p:cNvGrpSpPr/>
          <p:nvPr/>
        </p:nvGrpSpPr>
        <p:grpSpPr>
          <a:xfrm rot="16200000">
            <a:off x="4287318" y="4037492"/>
            <a:ext cx="231426" cy="50005"/>
            <a:chOff x="5890169" y="4312037"/>
            <a:chExt cx="1895988" cy="1103725"/>
          </a:xfrm>
        </p:grpSpPr>
        <p:grpSp>
          <p:nvGrpSpPr>
            <p:cNvPr id="645" name="그룹 822">
              <a:extLst>
                <a:ext uri="{FF2B5EF4-FFF2-40B4-BE49-F238E27FC236}">
                  <a16:creationId xmlns:a16="http://schemas.microsoft.com/office/drawing/2014/main" id="{1E8A298A-AC4D-FFC5-5FEC-BB6D62D531BC}"/>
                </a:ext>
              </a:extLst>
            </p:cNvPr>
            <p:cNvGrpSpPr/>
            <p:nvPr/>
          </p:nvGrpSpPr>
          <p:grpSpPr>
            <a:xfrm>
              <a:off x="6122466" y="4312037"/>
              <a:ext cx="1432853" cy="1103725"/>
              <a:chOff x="5991225" y="4310063"/>
              <a:chExt cx="496427" cy="273840"/>
            </a:xfrm>
          </p:grpSpPr>
          <p:cxnSp>
            <p:nvCxnSpPr>
              <p:cNvPr id="648" name="직선 연결선 771">
                <a:extLst>
                  <a:ext uri="{FF2B5EF4-FFF2-40B4-BE49-F238E27FC236}">
                    <a16:creationId xmlns:a16="http://schemas.microsoft.com/office/drawing/2014/main" id="{5B3E7F70-8ACB-1F77-7777-708AAC35D3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91225" y="4310063"/>
                <a:ext cx="40482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9" name="직선 연결선 789">
                <a:extLst>
                  <a:ext uri="{FF2B5EF4-FFF2-40B4-BE49-F238E27FC236}">
                    <a16:creationId xmlns:a16="http://schemas.microsoft.com/office/drawing/2014/main" id="{2CFB2145-74CB-28F6-E440-3071FA1408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14445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직선 연결선 792">
                <a:extLst>
                  <a:ext uri="{FF2B5EF4-FFF2-40B4-BE49-F238E27FC236}">
                    <a16:creationId xmlns:a16="http://schemas.microsoft.com/office/drawing/2014/main" id="{86AADCB0-8227-34E6-2750-0E81C86851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1707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직선 연결선 807">
                <a:extLst>
                  <a:ext uri="{FF2B5EF4-FFF2-40B4-BE49-F238E27FC236}">
                    <a16:creationId xmlns:a16="http://schemas.microsoft.com/office/drawing/2014/main" id="{EADE5DE7-3FAE-31EE-6AE0-4FADF51788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97183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2" name="직선 연결선 810">
                <a:extLst>
                  <a:ext uri="{FF2B5EF4-FFF2-40B4-BE49-F238E27FC236}">
                    <a16:creationId xmlns:a16="http://schemas.microsoft.com/office/drawing/2014/main" id="{31596133-9476-D246-8B93-B12147E787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79921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3" name="직선 연결선 815">
                <a:extLst>
                  <a:ext uri="{FF2B5EF4-FFF2-40B4-BE49-F238E27FC236}">
                    <a16:creationId xmlns:a16="http://schemas.microsoft.com/office/drawing/2014/main" id="{D162CABE-6FA2-11CC-8AD0-6AE2E39A9A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2659" y="4310063"/>
                <a:ext cx="82738" cy="27384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4" name="직선 연결선 819">
                <a:extLst>
                  <a:ext uri="{FF2B5EF4-FFF2-40B4-BE49-F238E27FC236}">
                    <a16:creationId xmlns:a16="http://schemas.microsoft.com/office/drawing/2014/main" id="{CD087C04-4550-ACAD-9C32-EBBD92F49C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45397" y="4446983"/>
                <a:ext cx="42255" cy="13692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6" name="직선 연결선 826">
              <a:extLst>
                <a:ext uri="{FF2B5EF4-FFF2-40B4-BE49-F238E27FC236}">
                  <a16:creationId xmlns:a16="http://schemas.microsoft.com/office/drawing/2014/main" id="{22F7C715-93BE-8C9A-05D3-79E006D92EF8}"/>
                </a:ext>
              </a:extLst>
            </p:cNvPr>
            <p:cNvCxnSpPr>
              <a:cxnSpLocks/>
            </p:cNvCxnSpPr>
            <p:nvPr/>
          </p:nvCxnSpPr>
          <p:spPr>
            <a:xfrm>
              <a:off x="5890169" y="4863900"/>
              <a:ext cx="232301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직선 연결선 832">
              <a:extLst>
                <a:ext uri="{FF2B5EF4-FFF2-40B4-BE49-F238E27FC236}">
                  <a16:creationId xmlns:a16="http://schemas.microsoft.com/office/drawing/2014/main" id="{534B5660-72F3-1CF2-F6E6-7F1CF0DB71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52471" y="4863900"/>
              <a:ext cx="233686" cy="0"/>
            </a:xfrm>
            <a:prstGeom prst="line">
              <a:avLst/>
            </a:prstGeom>
            <a:ln w="15875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5" name="타원 739">
            <a:extLst>
              <a:ext uri="{FF2B5EF4-FFF2-40B4-BE49-F238E27FC236}">
                <a16:creationId xmlns:a16="http://schemas.microsoft.com/office/drawing/2014/main" id="{09FFC668-E718-6FC9-D1F9-EE6D67E025DF}"/>
              </a:ext>
            </a:extLst>
          </p:cNvPr>
          <p:cNvSpPr/>
          <p:nvPr/>
        </p:nvSpPr>
        <p:spPr>
          <a:xfrm>
            <a:off x="4211339" y="3929189"/>
            <a:ext cx="268486" cy="268486"/>
          </a:xfrm>
          <a:prstGeom prst="ellipse">
            <a:avLst/>
          </a:prstGeom>
          <a:noFill/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56" name="타원 739">
            <a:extLst>
              <a:ext uri="{FF2B5EF4-FFF2-40B4-BE49-F238E27FC236}">
                <a16:creationId xmlns:a16="http://schemas.microsoft.com/office/drawing/2014/main" id="{1E12A20F-39F0-0ABD-D86C-B8F8196E8CD6}"/>
              </a:ext>
            </a:extLst>
          </p:cNvPr>
          <p:cNvSpPr/>
          <p:nvPr/>
        </p:nvSpPr>
        <p:spPr>
          <a:xfrm>
            <a:off x="4209034" y="3632111"/>
            <a:ext cx="268486" cy="268486"/>
          </a:xfrm>
          <a:prstGeom prst="ellipse">
            <a:avLst/>
          </a:prstGeom>
          <a:solidFill>
            <a:srgbClr val="C00000">
              <a:alpha val="40000"/>
            </a:srgbClr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7" name="사각형: 둥근 위쪽 모서리 576">
            <a:extLst>
              <a:ext uri="{FF2B5EF4-FFF2-40B4-BE49-F238E27FC236}">
                <a16:creationId xmlns:a16="http://schemas.microsoft.com/office/drawing/2014/main" id="{92295B3C-A897-E40F-9844-091185F75B8D}"/>
              </a:ext>
            </a:extLst>
          </p:cNvPr>
          <p:cNvSpPr/>
          <p:nvPr/>
        </p:nvSpPr>
        <p:spPr>
          <a:xfrm>
            <a:off x="4723014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8" name="Oval 687">
            <a:extLst>
              <a:ext uri="{FF2B5EF4-FFF2-40B4-BE49-F238E27FC236}">
                <a16:creationId xmlns:a16="http://schemas.microsoft.com/office/drawing/2014/main" id="{DC4A0E27-78CE-5E17-25F0-4A2EEC09C7D2}"/>
              </a:ext>
            </a:extLst>
          </p:cNvPr>
          <p:cNvSpPr/>
          <p:nvPr/>
        </p:nvSpPr>
        <p:spPr>
          <a:xfrm>
            <a:off x="4002151" y="4699969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90" name="TextBox 689">
            <a:extLst>
              <a:ext uri="{FF2B5EF4-FFF2-40B4-BE49-F238E27FC236}">
                <a16:creationId xmlns:a16="http://schemas.microsoft.com/office/drawing/2014/main" id="{5CDBA680-3B75-86E4-6353-EBF651358440}"/>
              </a:ext>
            </a:extLst>
          </p:cNvPr>
          <p:cNvSpPr txBox="1"/>
          <p:nvPr/>
        </p:nvSpPr>
        <p:spPr>
          <a:xfrm>
            <a:off x="4618729" y="4432916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1" name="직선 연결선 859">
            <a:extLst>
              <a:ext uri="{FF2B5EF4-FFF2-40B4-BE49-F238E27FC236}">
                <a16:creationId xmlns:a16="http://schemas.microsoft.com/office/drawing/2014/main" id="{68CA7473-5100-9DDD-0DD2-550673D8BC46}"/>
              </a:ext>
            </a:extLst>
          </p:cNvPr>
          <p:cNvCxnSpPr>
            <a:cxnSpLocks/>
          </p:cNvCxnSpPr>
          <p:nvPr/>
        </p:nvCxnSpPr>
        <p:spPr>
          <a:xfrm rot="16200000" flipV="1">
            <a:off x="4610729" y="4470761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31F1A37-65C1-5284-381E-C0BF3EF4026E}"/>
              </a:ext>
            </a:extLst>
          </p:cNvPr>
          <p:cNvGrpSpPr/>
          <p:nvPr/>
        </p:nvGrpSpPr>
        <p:grpSpPr>
          <a:xfrm>
            <a:off x="1436475" y="2392781"/>
            <a:ext cx="6231833" cy="2540520"/>
            <a:chOff x="1436475" y="2392781"/>
            <a:chExt cx="6231833" cy="2540520"/>
          </a:xfrm>
        </p:grpSpPr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688E59DA-D337-45C4-E975-558071D67599}"/>
                </a:ext>
              </a:extLst>
            </p:cNvPr>
            <p:cNvSpPr txBox="1"/>
            <p:nvPr/>
          </p:nvSpPr>
          <p:spPr>
            <a:xfrm>
              <a:off x="5803369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D  Discharge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35392B0-F5B2-2B49-007F-C448315B1384}"/>
                </a:ext>
              </a:extLst>
            </p:cNvPr>
            <p:cNvGrpSpPr/>
            <p:nvPr/>
          </p:nvGrpSpPr>
          <p:grpSpPr>
            <a:xfrm>
              <a:off x="1436475" y="2392781"/>
              <a:ext cx="6040461" cy="2540520"/>
              <a:chOff x="1436475" y="2392781"/>
              <a:chExt cx="6040461" cy="2540520"/>
            </a:xfrm>
          </p:grpSpPr>
          <p:sp>
            <p:nvSpPr>
              <p:cNvPr id="449" name="사각형: 둥근 모서리 554">
                <a:extLst>
                  <a:ext uri="{FF2B5EF4-FFF2-40B4-BE49-F238E27FC236}">
                    <a16:creationId xmlns:a16="http://schemas.microsoft.com/office/drawing/2014/main" id="{9D989D41-1DCD-2408-FE8F-FF39815DB25A}"/>
                  </a:ext>
                </a:extLst>
              </p:cNvPr>
              <p:cNvSpPr/>
              <p:nvPr/>
            </p:nvSpPr>
            <p:spPr>
              <a:xfrm>
                <a:off x="1573772" y="2420242"/>
                <a:ext cx="190038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0" name="TextBox 449">
                <a:extLst>
                  <a:ext uri="{FF2B5EF4-FFF2-40B4-BE49-F238E27FC236}">
                    <a16:creationId xmlns:a16="http://schemas.microsoft.com/office/drawing/2014/main" id="{E9961FB0-BD58-5C5B-C10F-3ABB7B25F373}"/>
                  </a:ext>
                </a:extLst>
              </p:cNvPr>
              <p:cNvSpPr txBox="1"/>
              <p:nvPr/>
            </p:nvSpPr>
            <p:spPr>
              <a:xfrm>
                <a:off x="1591497" y="4687080"/>
                <a:ext cx="1864939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rgbClr val="0070C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 P  Precharge</a:t>
                </a:r>
                <a:endParaRPr lang="ko-KR" altLang="en-US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51" name="그룹 585">
                <a:extLst>
                  <a:ext uri="{FF2B5EF4-FFF2-40B4-BE49-F238E27FC236}">
                    <a16:creationId xmlns:a16="http://schemas.microsoft.com/office/drawing/2014/main" id="{4BE65A6D-582F-9210-A0E8-B565DF035167}"/>
                  </a:ext>
                </a:extLst>
              </p:cNvPr>
              <p:cNvGrpSpPr/>
              <p:nvPr/>
            </p:nvGrpSpPr>
            <p:grpSpPr>
              <a:xfrm rot="16200000">
                <a:off x="2025124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452" name="직선 연결선 591">
                  <a:extLst>
                    <a:ext uri="{FF2B5EF4-FFF2-40B4-BE49-F238E27FC236}">
                      <a16:creationId xmlns:a16="http://schemas.microsoft.com/office/drawing/2014/main" id="{6E5327A5-9E0D-EBAA-8FDE-18B247233C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직선 연결선 592">
                  <a:extLst>
                    <a:ext uri="{FF2B5EF4-FFF2-40B4-BE49-F238E27FC236}">
                      <a16:creationId xmlns:a16="http://schemas.microsoft.com/office/drawing/2014/main" id="{D3C97B66-9977-FD35-A061-D66CAC603B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직선 연결선 593">
                  <a:extLst>
                    <a:ext uri="{FF2B5EF4-FFF2-40B4-BE49-F238E27FC236}">
                      <a16:creationId xmlns:a16="http://schemas.microsoft.com/office/drawing/2014/main" id="{75CC3D1A-6F3A-3014-5634-1A57282C9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직선 연결선 594">
                  <a:extLst>
                    <a:ext uri="{FF2B5EF4-FFF2-40B4-BE49-F238E27FC236}">
                      <a16:creationId xmlns:a16="http://schemas.microsoft.com/office/drawing/2014/main" id="{BE7343C2-EEA2-BDE1-64C1-AB284FF1E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직선 연결선 595">
                  <a:extLst>
                    <a:ext uri="{FF2B5EF4-FFF2-40B4-BE49-F238E27FC236}">
                      <a16:creationId xmlns:a16="http://schemas.microsoft.com/office/drawing/2014/main" id="{2EC44D9E-7335-905E-68F3-D1A9F5AF66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직선 연결선 596">
                  <a:extLst>
                    <a:ext uri="{FF2B5EF4-FFF2-40B4-BE49-F238E27FC236}">
                      <a16:creationId xmlns:a16="http://schemas.microsoft.com/office/drawing/2014/main" id="{9036EB43-A720-3112-ABD9-09C622770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8" name="직선 연결선 597">
                  <a:extLst>
                    <a:ext uri="{FF2B5EF4-FFF2-40B4-BE49-F238E27FC236}">
                      <a16:creationId xmlns:a16="http://schemas.microsoft.com/office/drawing/2014/main" id="{B7712782-FA13-0AC0-D473-B2550D9A4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59" name="직선 연결선 586">
                <a:extLst>
                  <a:ext uri="{FF2B5EF4-FFF2-40B4-BE49-F238E27FC236}">
                    <a16:creationId xmlns:a16="http://schemas.microsoft.com/office/drawing/2014/main" id="{FA9A3D40-7091-0C7C-9210-3ABAC7745C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18265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0" name="직사각형 588">
                <a:extLst>
                  <a:ext uri="{FF2B5EF4-FFF2-40B4-BE49-F238E27FC236}">
                    <a16:creationId xmlns:a16="http://schemas.microsoft.com/office/drawing/2014/main" id="{2C927630-B7E5-E9C9-8DB7-3C514077D785}"/>
                  </a:ext>
                </a:extLst>
              </p:cNvPr>
              <p:cNvSpPr/>
              <p:nvPr/>
            </p:nvSpPr>
            <p:spPr>
              <a:xfrm rot="5400000">
                <a:off x="2091156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461" name="직선 연결선 589">
                <a:extLst>
                  <a:ext uri="{FF2B5EF4-FFF2-40B4-BE49-F238E27FC236}">
                    <a16:creationId xmlns:a16="http://schemas.microsoft.com/office/drawing/2014/main" id="{4B9501F8-7AF6-E205-3289-49F31F9664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6677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직선 연결선 590">
                <a:extLst>
                  <a:ext uri="{FF2B5EF4-FFF2-40B4-BE49-F238E27FC236}">
                    <a16:creationId xmlns:a16="http://schemas.microsoft.com/office/drawing/2014/main" id="{18F9C3A2-7E32-72EB-4B08-CBBC1EF7BB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8137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3" name="직선 연결선 561">
                <a:extLst>
                  <a:ext uri="{FF2B5EF4-FFF2-40B4-BE49-F238E27FC236}">
                    <a16:creationId xmlns:a16="http://schemas.microsoft.com/office/drawing/2014/main" id="{BFE2D2BA-D6B5-6593-4510-0E0873A2A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4" name="직선 연결선 562">
                <a:extLst>
                  <a:ext uri="{FF2B5EF4-FFF2-40B4-BE49-F238E27FC236}">
                    <a16:creationId xmlns:a16="http://schemas.microsoft.com/office/drawing/2014/main" id="{9E6BA15E-0442-8651-A810-CA91B5B74A8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354970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5" name="그룹 563">
                <a:extLst>
                  <a:ext uri="{FF2B5EF4-FFF2-40B4-BE49-F238E27FC236}">
                    <a16:creationId xmlns:a16="http://schemas.microsoft.com/office/drawing/2014/main" id="{5CAE423C-796E-29D2-D477-0EA7A8E17A97}"/>
                  </a:ext>
                </a:extLst>
              </p:cNvPr>
              <p:cNvGrpSpPr/>
              <p:nvPr/>
            </p:nvGrpSpPr>
            <p:grpSpPr>
              <a:xfrm>
                <a:off x="2002222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466" name="TextBox 465">
                  <a:extLst>
                    <a:ext uri="{FF2B5EF4-FFF2-40B4-BE49-F238E27FC236}">
                      <a16:creationId xmlns:a16="http://schemas.microsoft.com/office/drawing/2014/main" id="{0015BC86-F85B-39BE-7B4E-724268D65DE0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7" name="TextBox 466">
                  <a:extLst>
                    <a:ext uri="{FF2B5EF4-FFF2-40B4-BE49-F238E27FC236}">
                      <a16:creationId xmlns:a16="http://schemas.microsoft.com/office/drawing/2014/main" id="{500716AC-3CB3-85E4-461F-55E6403A93C1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68" name="직선 연결선 564">
                <a:extLst>
                  <a:ext uri="{FF2B5EF4-FFF2-40B4-BE49-F238E27FC236}">
                    <a16:creationId xmlns:a16="http://schemas.microsoft.com/office/drawing/2014/main" id="{AA2C68D5-479E-10EA-C7FD-BCCB24020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54970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9" name="직사각형 566">
                <a:extLst>
                  <a:ext uri="{FF2B5EF4-FFF2-40B4-BE49-F238E27FC236}">
                    <a16:creationId xmlns:a16="http://schemas.microsoft.com/office/drawing/2014/main" id="{37A41138-9CB1-B10E-94FF-4FCDB4C01261}"/>
                  </a:ext>
                </a:extLst>
              </p:cNvPr>
              <p:cNvSpPr/>
              <p:nvPr/>
            </p:nvSpPr>
            <p:spPr>
              <a:xfrm rot="5400000">
                <a:off x="2882581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470" name="직선 연결선 572">
                <a:extLst>
                  <a:ext uri="{FF2B5EF4-FFF2-40B4-BE49-F238E27FC236}">
                    <a16:creationId xmlns:a16="http://schemas.microsoft.com/office/drawing/2014/main" id="{8BE0578B-2BBB-6A2C-FE57-2748C6F2A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57876" y="2628420"/>
                <a:ext cx="0" cy="170218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1" name="TextBox 470">
                <a:extLst>
                  <a:ext uri="{FF2B5EF4-FFF2-40B4-BE49-F238E27FC236}">
                    <a16:creationId xmlns:a16="http://schemas.microsoft.com/office/drawing/2014/main" id="{9FC0A4B0-757F-139D-8004-7F73AF88FABD}"/>
                  </a:ext>
                </a:extLst>
              </p:cNvPr>
              <p:cNvSpPr txBox="1"/>
              <p:nvPr/>
            </p:nvSpPr>
            <p:spPr>
              <a:xfrm>
                <a:off x="2965407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2" name="사각형: 둥근 위쪽 모서리 575">
                <a:extLst>
                  <a:ext uri="{FF2B5EF4-FFF2-40B4-BE49-F238E27FC236}">
                    <a16:creationId xmlns:a16="http://schemas.microsoft.com/office/drawing/2014/main" id="{29F1876C-2BCA-55E9-1C3F-5D478E58C8B6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473" name="직선 연결선 577">
                <a:extLst>
                  <a:ext uri="{FF2B5EF4-FFF2-40B4-BE49-F238E27FC236}">
                    <a16:creationId xmlns:a16="http://schemas.microsoft.com/office/drawing/2014/main" id="{9A6BC5AD-FA37-11B5-9521-9005A9B0B6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2034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4" name="타원 578">
                <a:extLst>
                  <a:ext uri="{FF2B5EF4-FFF2-40B4-BE49-F238E27FC236}">
                    <a16:creationId xmlns:a16="http://schemas.microsoft.com/office/drawing/2014/main" id="{4821DB0C-3712-24B9-B5C1-46B9B380A362}"/>
                  </a:ext>
                </a:extLst>
              </p:cNvPr>
              <p:cNvSpPr/>
              <p:nvPr/>
            </p:nvSpPr>
            <p:spPr>
              <a:xfrm>
                <a:off x="2674992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6" name="사각형: 둥근 모서리 740">
                <a:extLst>
                  <a:ext uri="{FF2B5EF4-FFF2-40B4-BE49-F238E27FC236}">
                    <a16:creationId xmlns:a16="http://schemas.microsoft.com/office/drawing/2014/main" id="{62FE64E8-DC2D-43C4-6B51-F48A1BD7C9EB}"/>
                  </a:ext>
                </a:extLst>
              </p:cNvPr>
              <p:cNvSpPr/>
              <p:nvPr/>
            </p:nvSpPr>
            <p:spPr>
              <a:xfrm>
                <a:off x="2419859" y="3501958"/>
                <a:ext cx="1037745" cy="921040"/>
              </a:xfrm>
              <a:prstGeom prst="roundRect">
                <a:avLst>
                  <a:gd name="adj" fmla="val 9694"/>
                </a:avLst>
              </a:prstGeom>
              <a:solidFill>
                <a:srgbClr val="FFEBEB"/>
              </a:solidFill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cxnSp>
            <p:nvCxnSpPr>
              <p:cNvPr id="477" name="직선 연결선 741">
                <a:extLst>
                  <a:ext uri="{FF2B5EF4-FFF2-40B4-BE49-F238E27FC236}">
                    <a16:creationId xmlns:a16="http://schemas.microsoft.com/office/drawing/2014/main" id="{E546124F-D4C5-4526-BA63-46F110C0BCFB}"/>
                  </a:ext>
                </a:extLst>
              </p:cNvPr>
              <p:cNvCxnSpPr>
                <a:cxnSpLocks/>
                <a:stCxn id="524" idx="7"/>
              </p:cNvCxnSpPr>
              <p:nvPr/>
            </p:nvCxnSpPr>
            <p:spPr>
              <a:xfrm flipV="1">
                <a:off x="2248725" y="3512268"/>
                <a:ext cx="204436" cy="159162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8" name="직선 연결선 742">
                <a:extLst>
                  <a:ext uri="{FF2B5EF4-FFF2-40B4-BE49-F238E27FC236}">
                    <a16:creationId xmlns:a16="http://schemas.microsoft.com/office/drawing/2014/main" id="{CFEB2B35-58EC-41E2-9F9B-9CBA05C99285}"/>
                  </a:ext>
                </a:extLst>
              </p:cNvPr>
              <p:cNvCxnSpPr>
                <a:cxnSpLocks/>
                <a:stCxn id="524" idx="5"/>
              </p:cNvCxnSpPr>
              <p:nvPr/>
            </p:nvCxnSpPr>
            <p:spPr>
              <a:xfrm>
                <a:off x="2248725" y="3861278"/>
                <a:ext cx="185426" cy="301048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9" name="직사각형 587">
                <a:extLst>
                  <a:ext uri="{FF2B5EF4-FFF2-40B4-BE49-F238E27FC236}">
                    <a16:creationId xmlns:a16="http://schemas.microsoft.com/office/drawing/2014/main" id="{EABA1B4C-F440-BEC4-DF67-240DFD82B75D}"/>
                  </a:ext>
                </a:extLst>
              </p:cNvPr>
              <p:cNvSpPr/>
              <p:nvPr/>
            </p:nvSpPr>
            <p:spPr>
              <a:xfrm rot="5400000">
                <a:off x="2184067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grpSp>
            <p:nvGrpSpPr>
              <p:cNvPr id="480" name="그룹 761">
                <a:extLst>
                  <a:ext uri="{FF2B5EF4-FFF2-40B4-BE49-F238E27FC236}">
                    <a16:creationId xmlns:a16="http://schemas.microsoft.com/office/drawing/2014/main" id="{05D3E727-A4DE-E87C-8882-86A0D9F9A78F}"/>
                  </a:ext>
                </a:extLst>
              </p:cNvPr>
              <p:cNvGrpSpPr/>
              <p:nvPr/>
            </p:nvGrpSpPr>
            <p:grpSpPr>
              <a:xfrm>
                <a:off x="3001240" y="4308699"/>
                <a:ext cx="345853" cy="70802"/>
                <a:chOff x="5608137" y="3394148"/>
                <a:chExt cx="345853" cy="70802"/>
              </a:xfrm>
            </p:grpSpPr>
            <p:grpSp>
              <p:nvGrpSpPr>
                <p:cNvPr id="481" name="그룹 753">
                  <a:extLst>
                    <a:ext uri="{FF2B5EF4-FFF2-40B4-BE49-F238E27FC236}">
                      <a16:creationId xmlns:a16="http://schemas.microsoft.com/office/drawing/2014/main" id="{1086CAFD-C4F5-28D3-593F-2834E61FED84}"/>
                    </a:ext>
                  </a:extLst>
                </p:cNvPr>
                <p:cNvGrpSpPr/>
                <p:nvPr/>
              </p:nvGrpSpPr>
              <p:grpSpPr>
                <a:xfrm rot="5400000">
                  <a:off x="5739526" y="3307113"/>
                  <a:ext cx="70802" cy="244872"/>
                  <a:chOff x="5131625" y="2342057"/>
                  <a:chExt cx="70802" cy="244872"/>
                </a:xfrm>
              </p:grpSpPr>
              <p:sp>
                <p:nvSpPr>
                  <p:cNvPr id="484" name="타원 750">
                    <a:extLst>
                      <a:ext uri="{FF2B5EF4-FFF2-40B4-BE49-F238E27FC236}">
                        <a16:creationId xmlns:a16="http://schemas.microsoft.com/office/drawing/2014/main" id="{3B6B8F70-D132-005C-E38F-6C05EA9D1984}"/>
                      </a:ext>
                    </a:extLst>
                  </p:cNvPr>
                  <p:cNvSpPr/>
                  <p:nvPr/>
                </p:nvSpPr>
                <p:spPr>
                  <a:xfrm>
                    <a:off x="5141467" y="2525969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485" name="타원 751">
                    <a:extLst>
                      <a:ext uri="{FF2B5EF4-FFF2-40B4-BE49-F238E27FC236}">
                        <a16:creationId xmlns:a16="http://schemas.microsoft.com/office/drawing/2014/main" id="{1DA35A40-FFBE-85CF-9FFD-CC6A4A3A1EE1}"/>
                      </a:ext>
                    </a:extLst>
                  </p:cNvPr>
                  <p:cNvSpPr/>
                  <p:nvPr/>
                </p:nvSpPr>
                <p:spPr>
                  <a:xfrm>
                    <a:off x="5141467" y="2342057"/>
                    <a:ext cx="60960" cy="6096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486" name="직선 연결선 752">
                    <a:extLst>
                      <a:ext uri="{FF2B5EF4-FFF2-40B4-BE49-F238E27FC236}">
                        <a16:creationId xmlns:a16="http://schemas.microsoft.com/office/drawing/2014/main" id="{60989D5E-AC04-5880-DAFF-D55F3C19D3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19800000" flipV="1">
                    <a:off x="5131625" y="2409684"/>
                    <a:ext cx="0" cy="122952"/>
                  </a:xfrm>
                  <a:prstGeom prst="line">
                    <a:avLst/>
                  </a:prstGeom>
                  <a:ln w="19050" cap="sq">
                    <a:solidFill>
                      <a:schemeClr val="accent6">
                        <a:lumMod val="75000"/>
                      </a:schemeClr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2" name="직선 연결선 754">
                  <a:extLst>
                    <a:ext uri="{FF2B5EF4-FFF2-40B4-BE49-F238E27FC236}">
                      <a16:creationId xmlns:a16="http://schemas.microsoft.com/office/drawing/2014/main" id="{71495EAC-73BF-3171-E409-CBCE0FE775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08137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직선 연결선 756">
                  <a:extLst>
                    <a:ext uri="{FF2B5EF4-FFF2-40B4-BE49-F238E27FC236}">
                      <a16:creationId xmlns:a16="http://schemas.microsoft.com/office/drawing/2014/main" id="{E255147F-A66B-364A-B2F5-20519A75BD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09636" y="3433763"/>
                  <a:ext cx="44354" cy="0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7" name="그룹 835">
                <a:extLst>
                  <a:ext uri="{FF2B5EF4-FFF2-40B4-BE49-F238E27FC236}">
                    <a16:creationId xmlns:a16="http://schemas.microsoft.com/office/drawing/2014/main" id="{00BF7C62-9653-49E3-C904-31F80C4ACFB6}"/>
                  </a:ext>
                </a:extLst>
              </p:cNvPr>
              <p:cNvGrpSpPr/>
              <p:nvPr/>
            </p:nvGrpSpPr>
            <p:grpSpPr>
              <a:xfrm>
                <a:off x="3033186" y="3947734"/>
                <a:ext cx="323307" cy="69720"/>
                <a:chOff x="5890169" y="4312037"/>
                <a:chExt cx="1895988" cy="1103725"/>
              </a:xfrm>
            </p:grpSpPr>
            <p:grpSp>
              <p:nvGrpSpPr>
                <p:cNvPr id="488" name="그룹 822">
                  <a:extLst>
                    <a:ext uri="{FF2B5EF4-FFF2-40B4-BE49-F238E27FC236}">
                      <a16:creationId xmlns:a16="http://schemas.microsoft.com/office/drawing/2014/main" id="{1E463D62-8DCA-0F1F-0D3E-F3E95A0AA7C1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491" name="직선 연결선 771">
                    <a:extLst>
                      <a:ext uri="{FF2B5EF4-FFF2-40B4-BE49-F238E27FC236}">
                        <a16:creationId xmlns:a16="http://schemas.microsoft.com/office/drawing/2014/main" id="{4B714180-252D-5DD4-9F8F-A28C6FEC88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2" name="직선 연결선 789">
                    <a:extLst>
                      <a:ext uri="{FF2B5EF4-FFF2-40B4-BE49-F238E27FC236}">
                        <a16:creationId xmlns:a16="http://schemas.microsoft.com/office/drawing/2014/main" id="{D2AE56C8-44B8-3B36-E4A5-8241AF9776C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직선 연결선 792">
                    <a:extLst>
                      <a:ext uri="{FF2B5EF4-FFF2-40B4-BE49-F238E27FC236}">
                        <a16:creationId xmlns:a16="http://schemas.microsoft.com/office/drawing/2014/main" id="{527416F9-536A-E0BE-AA25-B5C8B29ED7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4" name="직선 연결선 807">
                    <a:extLst>
                      <a:ext uri="{FF2B5EF4-FFF2-40B4-BE49-F238E27FC236}">
                        <a16:creationId xmlns:a16="http://schemas.microsoft.com/office/drawing/2014/main" id="{35494B43-D4FA-0B50-B5A5-98F9DAD0B3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5" name="직선 연결선 810">
                    <a:extLst>
                      <a:ext uri="{FF2B5EF4-FFF2-40B4-BE49-F238E27FC236}">
                        <a16:creationId xmlns:a16="http://schemas.microsoft.com/office/drawing/2014/main" id="{2DB49E15-BC1C-9BBE-CF6D-450B96C473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6" name="직선 연결선 815">
                    <a:extLst>
                      <a:ext uri="{FF2B5EF4-FFF2-40B4-BE49-F238E27FC236}">
                        <a16:creationId xmlns:a16="http://schemas.microsoft.com/office/drawing/2014/main" id="{3FDC052B-104D-59EC-B4A7-F1A39FAE74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7" name="직선 연결선 819">
                    <a:extLst>
                      <a:ext uri="{FF2B5EF4-FFF2-40B4-BE49-F238E27FC236}">
                        <a16:creationId xmlns:a16="http://schemas.microsoft.com/office/drawing/2014/main" id="{F42BD541-5688-841E-429A-447158B9CB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89" name="직선 연결선 826">
                  <a:extLst>
                    <a:ext uri="{FF2B5EF4-FFF2-40B4-BE49-F238E27FC236}">
                      <a16:creationId xmlns:a16="http://schemas.microsoft.com/office/drawing/2014/main" id="{D7923420-763B-A4BE-A24C-22D3B83E3D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0" name="직선 연결선 832">
                  <a:extLst>
                    <a:ext uri="{FF2B5EF4-FFF2-40B4-BE49-F238E27FC236}">
                      <a16:creationId xmlns:a16="http://schemas.microsoft.com/office/drawing/2014/main" id="{E89119B6-A374-7AA7-E52F-4F79DF891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8" name="사각형: 둥근 위쪽 모서리 839">
                <a:extLst>
                  <a:ext uri="{FF2B5EF4-FFF2-40B4-BE49-F238E27FC236}">
                    <a16:creationId xmlns:a16="http://schemas.microsoft.com/office/drawing/2014/main" id="{255A137A-51A2-ED55-B91E-004C8C7108C4}"/>
                  </a:ext>
                </a:extLst>
              </p:cNvPr>
              <p:cNvSpPr/>
              <p:nvPr/>
            </p:nvSpPr>
            <p:spPr>
              <a:xfrm>
                <a:off x="2536704" y="2860246"/>
                <a:ext cx="340524" cy="289929"/>
              </a:xfrm>
              <a:prstGeom prst="round2SameRect">
                <a:avLst>
                  <a:gd name="adj1" fmla="val 0"/>
                  <a:gd name="adj2" fmla="val 20664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9" name="사각형: 둥근 위쪽 모서리 576">
                <a:extLst>
                  <a:ext uri="{FF2B5EF4-FFF2-40B4-BE49-F238E27FC236}">
                    <a16:creationId xmlns:a16="http://schemas.microsoft.com/office/drawing/2014/main" id="{6CDEBF9C-3F66-1969-E495-2FA6861D27D9}"/>
                  </a:ext>
                </a:extLst>
              </p:cNvPr>
              <p:cNvSpPr/>
              <p:nvPr/>
            </p:nvSpPr>
            <p:spPr>
              <a:xfrm>
                <a:off x="2533538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0" name="타원 557">
                <a:extLst>
                  <a:ext uri="{FF2B5EF4-FFF2-40B4-BE49-F238E27FC236}">
                    <a16:creationId xmlns:a16="http://schemas.microsoft.com/office/drawing/2014/main" id="{A7C3A842-3EA7-9D78-449A-64E4D6BFCA24}"/>
                  </a:ext>
                </a:extLst>
              </p:cNvPr>
              <p:cNvSpPr/>
              <p:nvPr/>
            </p:nvSpPr>
            <p:spPr>
              <a:xfrm>
                <a:off x="2324490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타원 558">
                <a:extLst>
                  <a:ext uri="{FF2B5EF4-FFF2-40B4-BE49-F238E27FC236}">
                    <a16:creationId xmlns:a16="http://schemas.microsoft.com/office/drawing/2014/main" id="{5C1F19CF-7B33-477D-624C-0AD43062B595}"/>
                  </a:ext>
                </a:extLst>
              </p:cNvPr>
              <p:cNvSpPr/>
              <p:nvPr/>
            </p:nvSpPr>
            <p:spPr>
              <a:xfrm>
                <a:off x="2324490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02" name="직선 연결선 559">
                <a:extLst>
                  <a:ext uri="{FF2B5EF4-FFF2-40B4-BE49-F238E27FC236}">
                    <a16:creationId xmlns:a16="http://schemas.microsoft.com/office/drawing/2014/main" id="{56D3EEDF-1C40-BC41-7EA2-303B22CED6CC}"/>
                  </a:ext>
                </a:extLst>
              </p:cNvPr>
              <p:cNvCxnSpPr>
                <a:cxnSpLocks/>
                <a:stCxn id="500" idx="0"/>
                <a:endCxn id="501" idx="4"/>
              </p:cNvCxnSpPr>
              <p:nvPr/>
            </p:nvCxnSpPr>
            <p:spPr>
              <a:xfrm flipV="1">
                <a:off x="2354970" y="2881760"/>
                <a:ext cx="0" cy="122952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5" name="그룹 440">
                <a:extLst>
                  <a:ext uri="{FF2B5EF4-FFF2-40B4-BE49-F238E27FC236}">
                    <a16:creationId xmlns:a16="http://schemas.microsoft.com/office/drawing/2014/main" id="{A22C7D75-25B0-D228-310E-9240F48C82ED}"/>
                  </a:ext>
                </a:extLst>
              </p:cNvPr>
              <p:cNvGrpSpPr/>
              <p:nvPr/>
            </p:nvGrpSpPr>
            <p:grpSpPr>
              <a:xfrm>
                <a:off x="1436475" y="3940649"/>
                <a:ext cx="552896" cy="237564"/>
                <a:chOff x="4226046" y="1912963"/>
                <a:chExt cx="552896" cy="237564"/>
              </a:xfrm>
            </p:grpSpPr>
            <p:sp>
              <p:nvSpPr>
                <p:cNvPr id="506" name="TextBox 505">
                  <a:extLst>
                    <a:ext uri="{FF2B5EF4-FFF2-40B4-BE49-F238E27FC236}">
                      <a16:creationId xmlns:a16="http://schemas.microsoft.com/office/drawing/2014/main" id="{0B7826E1-3008-F8A5-A023-F4B5817C4334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7" name="TextBox 506">
                  <a:extLst>
                    <a:ext uri="{FF2B5EF4-FFF2-40B4-BE49-F238E27FC236}">
                      <a16:creationId xmlns:a16="http://schemas.microsoft.com/office/drawing/2014/main" id="{6E3E34CB-FCB5-C524-8499-503B9281C8EC}"/>
                    </a:ext>
                  </a:extLst>
                </p:cNvPr>
                <p:cNvSpPr txBox="1"/>
                <p:nvPr/>
              </p:nvSpPr>
              <p:spPr>
                <a:xfrm>
                  <a:off x="440997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PASS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10" name="직선 연결선 2">
                <a:extLst>
                  <a:ext uri="{FF2B5EF4-FFF2-40B4-BE49-F238E27FC236}">
                    <a16:creationId xmlns:a16="http://schemas.microsoft.com/office/drawing/2014/main" id="{505C0453-8EE3-722B-40EF-EBD9788ECDDA}"/>
                  </a:ext>
                </a:extLst>
              </p:cNvPr>
              <p:cNvCxnSpPr>
                <a:cxnSpLocks/>
                <a:stCxn id="500" idx="4"/>
              </p:cNvCxnSpPr>
              <p:nvPr/>
            </p:nvCxnSpPr>
            <p:spPr>
              <a:xfrm>
                <a:off x="2354970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1" name="그룹 585">
                <a:extLst>
                  <a:ext uri="{FF2B5EF4-FFF2-40B4-BE49-F238E27FC236}">
                    <a16:creationId xmlns:a16="http://schemas.microsoft.com/office/drawing/2014/main" id="{F0C9615E-E32B-01EE-B0EA-A5179BE70B2A}"/>
                  </a:ext>
                </a:extLst>
              </p:cNvPr>
              <p:cNvGrpSpPr/>
              <p:nvPr/>
            </p:nvGrpSpPr>
            <p:grpSpPr>
              <a:xfrm rot="16200000">
                <a:off x="1998255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512" name="직선 연결선 591">
                  <a:extLst>
                    <a:ext uri="{FF2B5EF4-FFF2-40B4-BE49-F238E27FC236}">
                      <a16:creationId xmlns:a16="http://schemas.microsoft.com/office/drawing/2014/main" id="{B92756D4-F63E-4667-686C-3079C619A6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3" name="직선 연결선 592">
                  <a:extLst>
                    <a:ext uri="{FF2B5EF4-FFF2-40B4-BE49-F238E27FC236}">
                      <a16:creationId xmlns:a16="http://schemas.microsoft.com/office/drawing/2014/main" id="{AAB3B6E2-4665-6DC5-7618-81182BDCE1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4" name="직선 연결선 593">
                  <a:extLst>
                    <a:ext uri="{FF2B5EF4-FFF2-40B4-BE49-F238E27FC236}">
                      <a16:creationId xmlns:a16="http://schemas.microsoft.com/office/drawing/2014/main" id="{88739323-3B1D-819F-93E0-ADF4F43F1F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5" name="직선 연결선 594">
                  <a:extLst>
                    <a:ext uri="{FF2B5EF4-FFF2-40B4-BE49-F238E27FC236}">
                      <a16:creationId xmlns:a16="http://schemas.microsoft.com/office/drawing/2014/main" id="{A6621234-9014-B369-C1B4-E07AEB3358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6" name="직선 연결선 595">
                  <a:extLst>
                    <a:ext uri="{FF2B5EF4-FFF2-40B4-BE49-F238E27FC236}">
                      <a16:creationId xmlns:a16="http://schemas.microsoft.com/office/drawing/2014/main" id="{6FAF0474-A97A-C52F-2B89-98E53E17A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7" name="직선 연결선 596">
                  <a:extLst>
                    <a:ext uri="{FF2B5EF4-FFF2-40B4-BE49-F238E27FC236}">
                      <a16:creationId xmlns:a16="http://schemas.microsoft.com/office/drawing/2014/main" id="{82490E89-B7FE-C73C-3711-8A4FE23E21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8" name="직선 연결선 597">
                  <a:extLst>
                    <a:ext uri="{FF2B5EF4-FFF2-40B4-BE49-F238E27FC236}">
                      <a16:creationId xmlns:a16="http://schemas.microsoft.com/office/drawing/2014/main" id="{4C0B1926-D719-CB2D-C50E-673D3C8ADC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381111F2-DCBD-8EF5-9A8E-060948252925}"/>
                  </a:ext>
                </a:extLst>
              </p:cNvPr>
              <p:cNvSpPr txBox="1"/>
              <p:nvPr/>
            </p:nvSpPr>
            <p:spPr>
              <a:xfrm>
                <a:off x="2416213" y="3497488"/>
                <a:ext cx="105270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Target WL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520" name="그룹 440">
                <a:extLst>
                  <a:ext uri="{FF2B5EF4-FFF2-40B4-BE49-F238E27FC236}">
                    <a16:creationId xmlns:a16="http://schemas.microsoft.com/office/drawing/2014/main" id="{A0B40FD1-0708-B1A9-3AEA-F0EEDA3B3C2A}"/>
                  </a:ext>
                </a:extLst>
              </p:cNvPr>
              <p:cNvGrpSpPr/>
              <p:nvPr/>
            </p:nvGrpSpPr>
            <p:grpSpPr>
              <a:xfrm>
                <a:off x="1487886" y="3653568"/>
                <a:ext cx="533844" cy="237564"/>
                <a:chOff x="4226046" y="1912963"/>
                <a:chExt cx="533844" cy="237564"/>
              </a:xfrm>
            </p:grpSpPr>
            <p:sp>
              <p:nvSpPr>
                <p:cNvPr id="521" name="TextBox 520">
                  <a:extLst>
                    <a:ext uri="{FF2B5EF4-FFF2-40B4-BE49-F238E27FC236}">
                      <a16:creationId xmlns:a16="http://schemas.microsoft.com/office/drawing/2014/main" id="{23BA108D-C864-6430-2EB3-89D7631216C5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22" name="TextBox 521">
                  <a:extLst>
                    <a:ext uri="{FF2B5EF4-FFF2-40B4-BE49-F238E27FC236}">
                      <a16:creationId xmlns:a16="http://schemas.microsoft.com/office/drawing/2014/main" id="{6FE3D968-60B5-ADE9-B7AD-7E57011EC11C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rgbClr val="C00000"/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523" name="직선 연결선 595">
                <a:extLst>
                  <a:ext uri="{FF2B5EF4-FFF2-40B4-BE49-F238E27FC236}">
                    <a16:creationId xmlns:a16="http://schemas.microsoft.com/office/drawing/2014/main" id="{B54574FF-6831-F7C5-082E-672BA284459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4" name="타원 739">
                <a:extLst>
                  <a:ext uri="{FF2B5EF4-FFF2-40B4-BE49-F238E27FC236}">
                    <a16:creationId xmlns:a16="http://schemas.microsoft.com/office/drawing/2014/main" id="{ED898B13-AB6E-85BF-9300-6947CFF483D3}"/>
                  </a:ext>
                </a:extLst>
              </p:cNvPr>
              <p:cNvSpPr/>
              <p:nvPr/>
            </p:nvSpPr>
            <p:spPr>
              <a:xfrm>
                <a:off x="2019558" y="3632111"/>
                <a:ext cx="268486" cy="268486"/>
              </a:xfrm>
              <a:prstGeom prst="ellipse">
                <a:avLst/>
              </a:prstGeom>
              <a:solidFill>
                <a:srgbClr val="C00000">
                  <a:alpha val="40000"/>
                </a:srgbClr>
              </a:solidFill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525" name="직선 연결선 595">
                <a:extLst>
                  <a:ext uri="{FF2B5EF4-FFF2-40B4-BE49-F238E27FC236}">
                    <a16:creationId xmlns:a16="http://schemas.microsoft.com/office/drawing/2014/main" id="{76CB556B-EA46-C6BC-652A-17689E82749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024447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6" name="타원 739">
                <a:extLst>
                  <a:ext uri="{FF2B5EF4-FFF2-40B4-BE49-F238E27FC236}">
                    <a16:creationId xmlns:a16="http://schemas.microsoft.com/office/drawing/2014/main" id="{616C2115-DAED-2854-1490-29928EBF7605}"/>
                  </a:ext>
                </a:extLst>
              </p:cNvPr>
              <p:cNvSpPr/>
              <p:nvPr/>
            </p:nvSpPr>
            <p:spPr>
              <a:xfrm>
                <a:off x="2019558" y="3929189"/>
                <a:ext cx="268486" cy="268486"/>
              </a:xfrm>
              <a:prstGeom prst="ellipse">
                <a:avLst/>
              </a:prstGeom>
              <a:solidFill>
                <a:schemeClr val="bg1">
                  <a:alpha val="84000"/>
                </a:schemeClr>
              </a:solidFill>
              <a:ln w="12700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27" name="그룹 835">
                <a:extLst>
                  <a:ext uri="{FF2B5EF4-FFF2-40B4-BE49-F238E27FC236}">
                    <a16:creationId xmlns:a16="http://schemas.microsoft.com/office/drawing/2014/main" id="{F5C1F5D7-05A2-44CA-4C9C-18A525705CA5}"/>
                  </a:ext>
                </a:extLst>
              </p:cNvPr>
              <p:cNvGrpSpPr/>
              <p:nvPr/>
            </p:nvGrpSpPr>
            <p:grpSpPr>
              <a:xfrm rot="16200000">
                <a:off x="2097842" y="4037492"/>
                <a:ext cx="231426" cy="50005"/>
                <a:chOff x="5890169" y="4312037"/>
                <a:chExt cx="1895988" cy="1103725"/>
              </a:xfrm>
            </p:grpSpPr>
            <p:grpSp>
              <p:nvGrpSpPr>
                <p:cNvPr id="528" name="그룹 822">
                  <a:extLst>
                    <a:ext uri="{FF2B5EF4-FFF2-40B4-BE49-F238E27FC236}">
                      <a16:creationId xmlns:a16="http://schemas.microsoft.com/office/drawing/2014/main" id="{5D33BAE8-9C2C-6C1A-7113-62E7747C6702}"/>
                    </a:ext>
                  </a:extLst>
                </p:cNvPr>
                <p:cNvGrpSpPr/>
                <p:nvPr/>
              </p:nvGrpSpPr>
              <p:grpSpPr>
                <a:xfrm>
                  <a:off x="6122466" y="4312037"/>
                  <a:ext cx="1432853" cy="1103725"/>
                  <a:chOff x="5991225" y="4310063"/>
                  <a:chExt cx="496427" cy="273840"/>
                </a:xfrm>
              </p:grpSpPr>
              <p:cxnSp>
                <p:nvCxnSpPr>
                  <p:cNvPr id="531" name="직선 연결선 771">
                    <a:extLst>
                      <a:ext uri="{FF2B5EF4-FFF2-40B4-BE49-F238E27FC236}">
                        <a16:creationId xmlns:a16="http://schemas.microsoft.com/office/drawing/2014/main" id="{75ED4102-958D-5ED5-3A53-E53422D577E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91225" y="4310063"/>
                    <a:ext cx="40482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2" name="직선 연결선 789">
                    <a:extLst>
                      <a:ext uri="{FF2B5EF4-FFF2-40B4-BE49-F238E27FC236}">
                        <a16:creationId xmlns:a16="http://schemas.microsoft.com/office/drawing/2014/main" id="{13CDFF38-6313-62C4-67E8-F6B58BDCEF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114445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3" name="직선 연결선 792">
                    <a:extLst>
                      <a:ext uri="{FF2B5EF4-FFF2-40B4-BE49-F238E27FC236}">
                        <a16:creationId xmlns:a16="http://schemas.microsoft.com/office/drawing/2014/main" id="{9A1A1E47-F2A3-7F65-B10E-747158579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31707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4" name="직선 연결선 807">
                    <a:extLst>
                      <a:ext uri="{FF2B5EF4-FFF2-40B4-BE49-F238E27FC236}">
                        <a16:creationId xmlns:a16="http://schemas.microsoft.com/office/drawing/2014/main" id="{4B36F102-11F4-B403-B96F-7DD7862063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97183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5" name="직선 연결선 810">
                    <a:extLst>
                      <a:ext uri="{FF2B5EF4-FFF2-40B4-BE49-F238E27FC236}">
                        <a16:creationId xmlns:a16="http://schemas.microsoft.com/office/drawing/2014/main" id="{F7D9FC4C-7CA9-2A2F-C147-6B1540EBBF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921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6" name="직선 연결선 815">
                    <a:extLst>
                      <a:ext uri="{FF2B5EF4-FFF2-40B4-BE49-F238E27FC236}">
                        <a16:creationId xmlns:a16="http://schemas.microsoft.com/office/drawing/2014/main" id="{A35ABB9B-3A90-0B91-E99F-A273902755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362659" y="4310063"/>
                    <a:ext cx="82738" cy="27384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7" name="직선 연결선 819">
                    <a:extLst>
                      <a:ext uri="{FF2B5EF4-FFF2-40B4-BE49-F238E27FC236}">
                        <a16:creationId xmlns:a16="http://schemas.microsoft.com/office/drawing/2014/main" id="{52C483BD-E383-7661-9E04-076DDB0E6B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445397" y="4446983"/>
                    <a:ext cx="42255" cy="136920"/>
                  </a:xfrm>
                  <a:prstGeom prst="line">
                    <a:avLst/>
                  </a:prstGeom>
                  <a:ln w="15875" cap="rnd">
                    <a:solidFill>
                      <a:srgbClr val="C0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29" name="직선 연결선 826">
                  <a:extLst>
                    <a:ext uri="{FF2B5EF4-FFF2-40B4-BE49-F238E27FC236}">
                      <a16:creationId xmlns:a16="http://schemas.microsoft.com/office/drawing/2014/main" id="{68F24017-9D02-9DFD-3610-22568073BE9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90169" y="4863900"/>
                  <a:ext cx="232301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0" name="직선 연결선 832">
                  <a:extLst>
                    <a:ext uri="{FF2B5EF4-FFF2-40B4-BE49-F238E27FC236}">
                      <a16:creationId xmlns:a16="http://schemas.microsoft.com/office/drawing/2014/main" id="{ABFDB87B-2C48-7D77-659A-CBDAF29263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552471" y="4863900"/>
                  <a:ext cx="233686" cy="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8" name="타원 739">
                <a:extLst>
                  <a:ext uri="{FF2B5EF4-FFF2-40B4-BE49-F238E27FC236}">
                    <a16:creationId xmlns:a16="http://schemas.microsoft.com/office/drawing/2014/main" id="{1A1D59CE-CDD1-A4FE-2AB2-980E8F0C1981}"/>
                  </a:ext>
                </a:extLst>
              </p:cNvPr>
              <p:cNvSpPr/>
              <p:nvPr/>
            </p:nvSpPr>
            <p:spPr>
              <a:xfrm>
                <a:off x="2021863" y="3929189"/>
                <a:ext cx="268486" cy="26848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grpSp>
            <p:nvGrpSpPr>
              <p:cNvPr id="539" name="그룹 563">
                <a:extLst>
                  <a:ext uri="{FF2B5EF4-FFF2-40B4-BE49-F238E27FC236}">
                    <a16:creationId xmlns:a16="http://schemas.microsoft.com/office/drawing/2014/main" id="{66858854-1781-245B-29A7-E4072E1A6808}"/>
                  </a:ext>
                </a:extLst>
              </p:cNvPr>
              <p:cNvGrpSpPr/>
              <p:nvPr/>
            </p:nvGrpSpPr>
            <p:grpSpPr>
              <a:xfrm>
                <a:off x="2440214" y="2584741"/>
                <a:ext cx="516378" cy="237564"/>
                <a:chOff x="4226046" y="1912963"/>
                <a:chExt cx="516378" cy="237564"/>
              </a:xfrm>
            </p:grpSpPr>
            <p:sp>
              <p:nvSpPr>
                <p:cNvPr id="540" name="TextBox 539">
                  <a:extLst>
                    <a:ext uri="{FF2B5EF4-FFF2-40B4-BE49-F238E27FC236}">
                      <a16:creationId xmlns:a16="http://schemas.microsoft.com/office/drawing/2014/main" id="{1719E2C5-8FFE-8C28-F6B6-8FBE65363C17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C</a:t>
                  </a:r>
                  <a:endParaRPr lang="ko-KR" altLang="en-US" sz="14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41" name="TextBox 540">
                  <a:extLst>
                    <a:ext uri="{FF2B5EF4-FFF2-40B4-BE49-F238E27FC236}">
                      <a16:creationId xmlns:a16="http://schemas.microsoft.com/office/drawing/2014/main" id="{D35842F5-A825-FA05-0A9F-C2ADCDDC8D9B}"/>
                    </a:ext>
                  </a:extLst>
                </p:cNvPr>
                <p:cNvSpPr txBox="1"/>
                <p:nvPr/>
              </p:nvSpPr>
              <p:spPr>
                <a:xfrm>
                  <a:off x="43734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SO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542" name="TextBox 541">
                <a:extLst>
                  <a:ext uri="{FF2B5EF4-FFF2-40B4-BE49-F238E27FC236}">
                    <a16:creationId xmlns:a16="http://schemas.microsoft.com/office/drawing/2014/main" id="{5CFA51D5-50EB-7FC5-7FD4-2664FC55872D}"/>
                  </a:ext>
                </a:extLst>
              </p:cNvPr>
              <p:cNvSpPr txBox="1"/>
              <p:nvPr/>
            </p:nvSpPr>
            <p:spPr>
              <a:xfrm>
                <a:off x="2508719" y="3271020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400" b="1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TextBox 636">
                <a:extLst>
                  <a:ext uri="{FF2B5EF4-FFF2-40B4-BE49-F238E27FC236}">
                    <a16:creationId xmlns:a16="http://schemas.microsoft.com/office/drawing/2014/main" id="{8F2D1147-073E-7657-5895-DB2DB79D0FB1}"/>
                  </a:ext>
                </a:extLst>
              </p:cNvPr>
              <p:cNvSpPr txBox="1"/>
              <p:nvPr/>
            </p:nvSpPr>
            <p:spPr>
              <a:xfrm>
                <a:off x="2425908" y="4424467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38" name="직선 연결선 859">
                <a:extLst>
                  <a:ext uri="{FF2B5EF4-FFF2-40B4-BE49-F238E27FC236}">
                    <a16:creationId xmlns:a16="http://schemas.microsoft.com/office/drawing/2014/main" id="{FEDAC07B-43C0-7A26-5932-4C76BD81D3F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2422558" y="4462681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9" name="그룹 102">
                <a:extLst>
                  <a:ext uri="{FF2B5EF4-FFF2-40B4-BE49-F238E27FC236}">
                    <a16:creationId xmlns:a16="http://schemas.microsoft.com/office/drawing/2014/main" id="{F3347ECF-3A42-005A-C3EC-C25A2BC7AE15}"/>
                  </a:ext>
                </a:extLst>
              </p:cNvPr>
              <p:cNvGrpSpPr/>
              <p:nvPr/>
            </p:nvGrpSpPr>
            <p:grpSpPr>
              <a:xfrm>
                <a:off x="1571464" y="4220480"/>
                <a:ext cx="594226" cy="373323"/>
                <a:chOff x="5348147" y="4190540"/>
                <a:chExt cx="594226" cy="373323"/>
              </a:xfrm>
              <a:noFill/>
            </p:grpSpPr>
            <p:sp>
              <p:nvSpPr>
                <p:cNvPr id="640" name="TextBox 639">
                  <a:extLst>
                    <a:ext uri="{FF2B5EF4-FFF2-40B4-BE49-F238E27FC236}">
                      <a16:creationId xmlns:a16="http://schemas.microsoft.com/office/drawing/2014/main" id="{ED64FB4D-453A-9F9F-A4C2-4930A1F6D27C}"/>
                    </a:ext>
                  </a:extLst>
                </p:cNvPr>
                <p:cNvSpPr txBox="1"/>
                <p:nvPr/>
              </p:nvSpPr>
              <p:spPr>
                <a:xfrm>
                  <a:off x="5348147" y="4348419"/>
                  <a:ext cx="59422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String</a:t>
                  </a:r>
                </a:p>
              </p:txBody>
            </p:sp>
            <p:sp>
              <p:nvSpPr>
                <p:cNvPr id="641" name="TextBox 640">
                  <a:extLst>
                    <a:ext uri="{FF2B5EF4-FFF2-40B4-BE49-F238E27FC236}">
                      <a16:creationId xmlns:a16="http://schemas.microsoft.com/office/drawing/2014/main" id="{20E0BCA3-67A2-6984-C5AC-AB0186A716C8}"/>
                    </a:ext>
                  </a:extLst>
                </p:cNvPr>
                <p:cNvSpPr txBox="1"/>
                <p:nvPr/>
              </p:nvSpPr>
              <p:spPr>
                <a:xfrm>
                  <a:off x="5362567" y="4190540"/>
                  <a:ext cx="565386" cy="215444"/>
                </a:xfrm>
                <a:prstGeom prst="rect">
                  <a:avLst/>
                </a:prstGeom>
                <a:grp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NAND</a:t>
                  </a:r>
                </a:p>
              </p:txBody>
            </p:sp>
          </p:grpSp>
          <p:cxnSp>
            <p:nvCxnSpPr>
              <p:cNvPr id="642" name="직선 연결선 859">
                <a:extLst>
                  <a:ext uri="{FF2B5EF4-FFF2-40B4-BE49-F238E27FC236}">
                    <a16:creationId xmlns:a16="http://schemas.microsoft.com/office/drawing/2014/main" id="{77ACCDAE-38B3-C4AB-62B2-89B1BE601D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2169194" y="4338061"/>
                <a:ext cx="0" cy="88487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1" name="Group 660">
                <a:extLst>
                  <a:ext uri="{FF2B5EF4-FFF2-40B4-BE49-F238E27FC236}">
                    <a16:creationId xmlns:a16="http://schemas.microsoft.com/office/drawing/2014/main" id="{9087384D-D518-8DFD-1ED8-B930D57E0B8D}"/>
                  </a:ext>
                </a:extLst>
              </p:cNvPr>
              <p:cNvGrpSpPr/>
              <p:nvPr/>
            </p:nvGrpSpPr>
            <p:grpSpPr>
              <a:xfrm>
                <a:off x="2558978" y="3638090"/>
                <a:ext cx="940045" cy="289933"/>
                <a:chOff x="5497903" y="5017337"/>
                <a:chExt cx="940045" cy="289933"/>
              </a:xfrm>
            </p:grpSpPr>
            <p:sp>
              <p:nvSpPr>
                <p:cNvPr id="662" name="TextBox 661">
                  <a:extLst>
                    <a:ext uri="{FF2B5EF4-FFF2-40B4-BE49-F238E27FC236}">
                      <a16:creationId xmlns:a16="http://schemas.microsoft.com/office/drawing/2014/main" id="{FAA0A1C9-E7A1-9274-FBE8-FD7CBF65547C}"/>
                    </a:ext>
                  </a:extLst>
                </p:cNvPr>
                <p:cNvSpPr txBox="1"/>
                <p:nvPr/>
              </p:nvSpPr>
              <p:spPr>
                <a:xfrm>
                  <a:off x="5641573" y="5017337"/>
                  <a:ext cx="653649" cy="20518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ko-KR" altLang="en-US" sz="2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≤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663" name="그룹 440">
                  <a:extLst>
                    <a:ext uri="{FF2B5EF4-FFF2-40B4-BE49-F238E27FC236}">
                      <a16:creationId xmlns:a16="http://schemas.microsoft.com/office/drawing/2014/main" id="{F4885064-576C-08B7-2D1A-2905B2256432}"/>
                    </a:ext>
                  </a:extLst>
                </p:cNvPr>
                <p:cNvGrpSpPr/>
                <p:nvPr/>
              </p:nvGrpSpPr>
              <p:grpSpPr>
                <a:xfrm>
                  <a:off x="5497903" y="5069706"/>
                  <a:ext cx="508444" cy="237564"/>
                  <a:chOff x="4226046" y="1912963"/>
                  <a:chExt cx="508444" cy="237564"/>
                </a:xfrm>
              </p:grpSpPr>
              <p:sp>
                <p:nvSpPr>
                  <p:cNvPr id="667" name="TextBox 666">
                    <a:extLst>
                      <a:ext uri="{FF2B5EF4-FFF2-40B4-BE49-F238E27FC236}">
                        <a16:creationId xmlns:a16="http://schemas.microsoft.com/office/drawing/2014/main" id="{1AECD3AE-2F12-42EB-ED5A-2BB05071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8" name="TextBox 667">
                    <a:extLst>
                      <a:ext uri="{FF2B5EF4-FFF2-40B4-BE49-F238E27FC236}">
                        <a16:creationId xmlns:a16="http://schemas.microsoft.com/office/drawing/2014/main" id="{FA5364FE-8B12-21D7-02A1-E75E4E03CB80}"/>
                      </a:ext>
                    </a:extLst>
                  </p:cNvPr>
                  <p:cNvSpPr txBox="1"/>
                  <p:nvPr/>
                </p:nvSpPr>
                <p:spPr>
                  <a:xfrm>
                    <a:off x="43655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TH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664" name="그룹 440">
                  <a:extLst>
                    <a:ext uri="{FF2B5EF4-FFF2-40B4-BE49-F238E27FC236}">
                      <a16:creationId xmlns:a16="http://schemas.microsoft.com/office/drawing/2014/main" id="{978A6715-56D9-C4D7-5320-350AD4D265A2}"/>
                    </a:ext>
                  </a:extLst>
                </p:cNvPr>
                <p:cNvGrpSpPr/>
                <p:nvPr/>
              </p:nvGrpSpPr>
              <p:grpSpPr>
                <a:xfrm>
                  <a:off x="5904104" y="5069706"/>
                  <a:ext cx="533844" cy="237564"/>
                  <a:chOff x="4226046" y="1912963"/>
                  <a:chExt cx="533844" cy="237564"/>
                </a:xfrm>
              </p:grpSpPr>
              <p:sp>
                <p:nvSpPr>
                  <p:cNvPr id="665" name="TextBox 664">
                    <a:extLst>
                      <a:ext uri="{FF2B5EF4-FFF2-40B4-BE49-F238E27FC236}">
                        <a16:creationId xmlns:a16="http://schemas.microsoft.com/office/drawing/2014/main" id="{95EBF834-19BE-F690-FC33-1A7797A94412}"/>
                      </a:ext>
                    </a:extLst>
                  </p:cNvPr>
                  <p:cNvSpPr txBox="1"/>
                  <p:nvPr/>
                </p:nvSpPr>
                <p:spPr>
                  <a:xfrm>
                    <a:off x="4226046" y="1912963"/>
                    <a:ext cx="36896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V</a:t>
                    </a:r>
                    <a:endParaRPr lang="ko-KR" altLang="en-US" sz="14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66" name="TextBox 665">
                    <a:extLst>
                      <a:ext uri="{FF2B5EF4-FFF2-40B4-BE49-F238E27FC236}">
                        <a16:creationId xmlns:a16="http://schemas.microsoft.com/office/drawing/2014/main" id="{9D250578-86CD-CCA6-F9E3-E34A4C59D954}"/>
                      </a:ext>
                    </a:extLst>
                  </p:cNvPr>
                  <p:cNvSpPr txBox="1"/>
                  <p:nvPr/>
                </p:nvSpPr>
                <p:spPr>
                  <a:xfrm>
                    <a:off x="4390923" y="1996639"/>
                    <a:ext cx="368967" cy="15388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altLang="ko-KR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" panose="02040503050406030204" pitchFamily="18" charset="0"/>
                        <a:cs typeface="Times New Roman" panose="02020603050405020304" pitchFamily="18" charset="0"/>
                      </a:rPr>
                      <a:t>REF</a:t>
                    </a:r>
                    <a:endParaRPr lang="ko-KR" altLang="en-US" sz="1000" b="1" baseline="-25000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D0297C6F-CAA9-60E3-E5DD-10BCB21D793E}"/>
                  </a:ext>
                </a:extLst>
              </p:cNvPr>
              <p:cNvSpPr/>
              <p:nvPr/>
            </p:nvSpPr>
            <p:spPr>
              <a:xfrm>
                <a:off x="2444314" y="3708636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a</a:t>
                </a:r>
                <a:endParaRPr lang="en-CH" sz="16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70" name="TextBox 669">
                <a:extLst>
                  <a:ext uri="{FF2B5EF4-FFF2-40B4-BE49-F238E27FC236}">
                    <a16:creationId xmlns:a16="http://schemas.microsoft.com/office/drawing/2014/main" id="{BAFFEED9-3466-6F05-B102-08BA245FA948}"/>
                  </a:ext>
                </a:extLst>
              </p:cNvPr>
              <p:cNvSpPr txBox="1"/>
              <p:nvPr/>
            </p:nvSpPr>
            <p:spPr>
              <a:xfrm>
                <a:off x="2718051" y="4054435"/>
                <a:ext cx="653649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&gt;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71" name="그룹 440">
                <a:extLst>
                  <a:ext uri="{FF2B5EF4-FFF2-40B4-BE49-F238E27FC236}">
                    <a16:creationId xmlns:a16="http://schemas.microsoft.com/office/drawing/2014/main" id="{570A294D-7393-353D-5B04-5558B9DC7D6F}"/>
                  </a:ext>
                </a:extLst>
              </p:cNvPr>
              <p:cNvGrpSpPr/>
              <p:nvPr/>
            </p:nvGrpSpPr>
            <p:grpSpPr>
              <a:xfrm>
                <a:off x="2558978" y="4043375"/>
                <a:ext cx="508444" cy="237564"/>
                <a:chOff x="4226046" y="1912963"/>
                <a:chExt cx="508444" cy="237564"/>
              </a:xfrm>
            </p:grpSpPr>
            <p:sp>
              <p:nvSpPr>
                <p:cNvPr id="672" name="TextBox 671">
                  <a:extLst>
                    <a:ext uri="{FF2B5EF4-FFF2-40B4-BE49-F238E27FC236}">
                      <a16:creationId xmlns:a16="http://schemas.microsoft.com/office/drawing/2014/main" id="{E71BD4D3-CED5-F57A-3919-E4D9A128278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3" name="TextBox 672">
                  <a:extLst>
                    <a:ext uri="{FF2B5EF4-FFF2-40B4-BE49-F238E27FC236}">
                      <a16:creationId xmlns:a16="http://schemas.microsoft.com/office/drawing/2014/main" id="{AB156196-D3E5-7D4D-A2F9-16A4079C9768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74" name="그룹 440">
                <a:extLst>
                  <a:ext uri="{FF2B5EF4-FFF2-40B4-BE49-F238E27FC236}">
                    <a16:creationId xmlns:a16="http://schemas.microsoft.com/office/drawing/2014/main" id="{D6ADE127-E1D8-40D2-982F-A4A257A1D4E1}"/>
                  </a:ext>
                </a:extLst>
              </p:cNvPr>
              <p:cNvGrpSpPr/>
              <p:nvPr/>
            </p:nvGrpSpPr>
            <p:grpSpPr>
              <a:xfrm>
                <a:off x="2965179" y="4043375"/>
                <a:ext cx="533844" cy="237564"/>
                <a:chOff x="4226046" y="1912963"/>
                <a:chExt cx="533844" cy="237564"/>
              </a:xfrm>
            </p:grpSpPr>
            <p:sp>
              <p:nvSpPr>
                <p:cNvPr id="675" name="TextBox 674">
                  <a:extLst>
                    <a:ext uri="{FF2B5EF4-FFF2-40B4-BE49-F238E27FC236}">
                      <a16:creationId xmlns:a16="http://schemas.microsoft.com/office/drawing/2014/main" id="{6626F0DA-315B-443B-BA42-2EDA015FECDA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6" name="TextBox 675">
                  <a:extLst>
                    <a:ext uri="{FF2B5EF4-FFF2-40B4-BE49-F238E27FC236}">
                      <a16:creationId xmlns:a16="http://schemas.microsoft.com/office/drawing/2014/main" id="{51DE1422-566B-1227-AEB4-101DC69FA225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6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9F11171B-4CF9-F681-7907-52BF0B57CC4F}"/>
                  </a:ext>
                </a:extLst>
              </p:cNvPr>
              <p:cNvSpPr/>
              <p:nvPr/>
            </p:nvSpPr>
            <p:spPr>
              <a:xfrm>
                <a:off x="2444314" y="4061552"/>
                <a:ext cx="217410" cy="2174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</a:rPr>
                  <a:t>b</a:t>
                </a:r>
                <a:endParaRPr lang="en-CH" sz="16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grpSp>
            <p:nvGrpSpPr>
              <p:cNvPr id="684" name="그룹 563">
                <a:extLst>
                  <a:ext uri="{FF2B5EF4-FFF2-40B4-BE49-F238E27FC236}">
                    <a16:creationId xmlns:a16="http://schemas.microsoft.com/office/drawing/2014/main" id="{6C6740DE-B7AA-D9C9-D5A9-07C448DF3859}"/>
                  </a:ext>
                </a:extLst>
              </p:cNvPr>
              <p:cNvGrpSpPr/>
              <p:nvPr/>
            </p:nvGrpSpPr>
            <p:grpSpPr>
              <a:xfrm>
                <a:off x="1784028" y="2808218"/>
                <a:ext cx="573528" cy="252952"/>
                <a:chOff x="4206996" y="1897575"/>
                <a:chExt cx="573528" cy="252952"/>
              </a:xfrm>
            </p:grpSpPr>
            <p:sp>
              <p:nvSpPr>
                <p:cNvPr id="685" name="TextBox 684">
                  <a:extLst>
                    <a:ext uri="{FF2B5EF4-FFF2-40B4-BE49-F238E27FC236}">
                      <a16:creationId xmlns:a16="http://schemas.microsoft.com/office/drawing/2014/main" id="{6BFB9EC5-46A0-25F3-6659-7E50D48FC532}"/>
                    </a:ext>
                  </a:extLst>
                </p:cNvPr>
                <p:cNvSpPr txBox="1"/>
                <p:nvPr/>
              </p:nvSpPr>
              <p:spPr>
                <a:xfrm>
                  <a:off x="420699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M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6" name="TextBox 685">
                  <a:extLst>
                    <a:ext uri="{FF2B5EF4-FFF2-40B4-BE49-F238E27FC236}">
                      <a16:creationId xmlns:a16="http://schemas.microsoft.com/office/drawing/2014/main" id="{9FDE5E19-1365-25FD-000A-D25BF49D5A1B}"/>
                    </a:ext>
                  </a:extLst>
                </p:cNvPr>
                <p:cNvSpPr txBox="1"/>
                <p:nvPr/>
              </p:nvSpPr>
              <p:spPr>
                <a:xfrm>
                  <a:off x="4411557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A6268412-25AF-23E1-F6DA-C9C83656D7BD}"/>
                  </a:ext>
                </a:extLst>
              </p:cNvPr>
              <p:cNvSpPr/>
              <p:nvPr/>
            </p:nvSpPr>
            <p:spPr>
              <a:xfrm>
                <a:off x="1885909" y="4703707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03" name="직선 연결선 906">
                <a:extLst>
                  <a:ext uri="{FF2B5EF4-FFF2-40B4-BE49-F238E27FC236}">
                    <a16:creationId xmlns:a16="http://schemas.microsoft.com/office/drawing/2014/main" id="{991BCAD9-7DF3-7574-D4F8-53BE4C7BBEA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3583919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4" name="직선 연결선 907">
                <a:extLst>
                  <a:ext uri="{FF2B5EF4-FFF2-40B4-BE49-F238E27FC236}">
                    <a16:creationId xmlns:a16="http://schemas.microsoft.com/office/drawing/2014/main" id="{E64B09BB-5608-0D39-6D92-6151F801B1F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5735852" y="4674245"/>
                <a:ext cx="0" cy="271890"/>
              </a:xfrm>
              <a:prstGeom prst="line">
                <a:avLst/>
              </a:prstGeom>
              <a:ln w="41275" cap="sq">
                <a:solidFill>
                  <a:srgbClr val="0070C0"/>
                </a:solidFill>
                <a:bevel/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사각형: 둥근 모서리 554">
                <a:extLst>
                  <a:ext uri="{FF2B5EF4-FFF2-40B4-BE49-F238E27FC236}">
                    <a16:creationId xmlns:a16="http://schemas.microsoft.com/office/drawing/2014/main" id="{0E1A41A9-DF44-B2FD-EBC5-982841EB5CE2}"/>
                  </a:ext>
                </a:extLst>
              </p:cNvPr>
              <p:cNvSpPr/>
              <p:nvPr/>
            </p:nvSpPr>
            <p:spPr>
              <a:xfrm>
                <a:off x="5845107" y="2420242"/>
                <a:ext cx="1631829" cy="2209095"/>
              </a:xfrm>
              <a:prstGeom prst="roundRect">
                <a:avLst>
                  <a:gd name="adj" fmla="val 447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5" name="직사각형 588">
                <a:extLst>
                  <a:ext uri="{FF2B5EF4-FFF2-40B4-BE49-F238E27FC236}">
                    <a16:creationId xmlns:a16="http://schemas.microsoft.com/office/drawing/2014/main" id="{E581EF27-F54C-C7DF-A981-E16DD7DF920D}"/>
                  </a:ext>
                </a:extLst>
              </p:cNvPr>
              <p:cNvSpPr/>
              <p:nvPr/>
            </p:nvSpPr>
            <p:spPr>
              <a:xfrm rot="5400000">
                <a:off x="6142668" y="3437493"/>
                <a:ext cx="264740" cy="264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05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96" name="직선 연결선 589">
                <a:extLst>
                  <a:ext uri="{FF2B5EF4-FFF2-40B4-BE49-F238E27FC236}">
                    <a16:creationId xmlns:a16="http://schemas.microsoft.com/office/drawing/2014/main" id="{CA35CE19-C561-8EDE-F5EE-AA8B1C3510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8189" y="3385858"/>
                <a:ext cx="0" cy="98619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직선 연결선 590">
                <a:extLst>
                  <a:ext uri="{FF2B5EF4-FFF2-40B4-BE49-F238E27FC236}">
                    <a16:creationId xmlns:a16="http://schemas.microsoft.com/office/drawing/2014/main" id="{AA5826B7-1C08-1AB3-F998-06AC7A7B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69649" y="3385857"/>
                <a:ext cx="13445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직선 연결선 561">
                <a:extLst>
                  <a:ext uri="{FF2B5EF4-FFF2-40B4-BE49-F238E27FC236}">
                    <a16:creationId xmlns:a16="http://schemas.microsoft.com/office/drawing/2014/main" id="{4D7C9001-8267-1189-CE7E-949B44898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2666022"/>
                <a:ext cx="0" cy="2218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직선 연결선 562">
                <a:extLst>
                  <a:ext uri="{FF2B5EF4-FFF2-40B4-BE49-F238E27FC236}">
                    <a16:creationId xmlns:a16="http://schemas.microsoft.com/office/drawing/2014/main" id="{FD0C2491-A0BA-2681-C5A0-07DD62B1886C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06482" y="2606688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0" name="그룹 563">
                <a:extLst>
                  <a:ext uri="{FF2B5EF4-FFF2-40B4-BE49-F238E27FC236}">
                    <a16:creationId xmlns:a16="http://schemas.microsoft.com/office/drawing/2014/main" id="{B9CD2AEE-024F-15F7-2C02-A1EF33D2F2DA}"/>
                  </a:ext>
                </a:extLst>
              </p:cNvPr>
              <p:cNvGrpSpPr/>
              <p:nvPr/>
            </p:nvGrpSpPr>
            <p:grpSpPr>
              <a:xfrm>
                <a:off x="6053734" y="2392781"/>
                <a:ext cx="544956" cy="252952"/>
                <a:chOff x="4226046" y="1897575"/>
                <a:chExt cx="544956" cy="252952"/>
              </a:xfrm>
            </p:grpSpPr>
            <p:sp>
              <p:nvSpPr>
                <p:cNvPr id="601" name="TextBox 600">
                  <a:extLst>
                    <a:ext uri="{FF2B5EF4-FFF2-40B4-BE49-F238E27FC236}">
                      <a16:creationId xmlns:a16="http://schemas.microsoft.com/office/drawing/2014/main" id="{E527F0B2-EAD5-C9E4-0A15-CE7CD2955374}"/>
                    </a:ext>
                  </a:extLst>
                </p:cNvPr>
                <p:cNvSpPr txBox="1"/>
                <p:nvPr/>
              </p:nvSpPr>
              <p:spPr>
                <a:xfrm>
                  <a:off x="4226046" y="1897575"/>
                  <a:ext cx="368967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6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6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2" name="TextBox 601">
                  <a:extLst>
                    <a:ext uri="{FF2B5EF4-FFF2-40B4-BE49-F238E27FC236}">
                      <a16:creationId xmlns:a16="http://schemas.microsoft.com/office/drawing/2014/main" id="{2427F0AA-52CD-2F5E-F664-9DD52183247B}"/>
                    </a:ext>
                  </a:extLst>
                </p:cNvPr>
                <p:cNvSpPr txBox="1"/>
                <p:nvPr/>
              </p:nvSpPr>
              <p:spPr>
                <a:xfrm>
                  <a:off x="4402035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PRE</a:t>
                  </a:r>
                  <a:endParaRPr lang="ko-KR" altLang="en-US" sz="1000" b="1" baseline="-25000" dirty="0"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03" name="직선 연결선 564">
                <a:extLst>
                  <a:ext uri="{FF2B5EF4-FFF2-40B4-BE49-F238E27FC236}">
                    <a16:creationId xmlns:a16="http://schemas.microsoft.com/office/drawing/2014/main" id="{065A5507-707F-723A-E5CB-52A86B31FE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6482" y="3239562"/>
                <a:ext cx="90189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4" name="직사각형 566">
                <a:extLst>
                  <a:ext uri="{FF2B5EF4-FFF2-40B4-BE49-F238E27FC236}">
                    <a16:creationId xmlns:a16="http://schemas.microsoft.com/office/drawing/2014/main" id="{FB63DD10-8CA2-F51E-0648-9D0936F5D3C8}"/>
                  </a:ext>
                </a:extLst>
              </p:cNvPr>
              <p:cNvSpPr/>
              <p:nvPr/>
            </p:nvSpPr>
            <p:spPr>
              <a:xfrm rot="5400000">
                <a:off x="6934093" y="2928954"/>
                <a:ext cx="534819" cy="29302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altLang="ko-KR" sz="1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Latch</a:t>
                </a:r>
                <a:endParaRPr lang="ko-KR" altLang="en-US" sz="14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605" name="직선 연결선 572">
                <a:extLst>
                  <a:ext uri="{FF2B5EF4-FFF2-40B4-BE49-F238E27FC236}">
                    <a16:creationId xmlns:a16="http://schemas.microsoft.com/office/drawing/2014/main" id="{753EE0A3-78F5-6DF9-31A1-2E8F3D4DF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09388" y="2628420"/>
                <a:ext cx="0" cy="170218"/>
              </a:xfrm>
              <a:prstGeom prst="line">
                <a:avLst/>
              </a:prstGeom>
              <a:ln w="19050" cap="sq">
                <a:solidFill>
                  <a:srgbClr val="C00000"/>
                </a:solidFill>
                <a:bevel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C7A20498-68CA-C338-50BA-33D8A848098E}"/>
                  </a:ext>
                </a:extLst>
              </p:cNvPr>
              <p:cNvSpPr txBox="1"/>
              <p:nvPr/>
            </p:nvSpPr>
            <p:spPr>
              <a:xfrm>
                <a:off x="7007394" y="2413071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OFF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사각형: 둥근 위쪽 모서리 575">
                <a:extLst>
                  <a:ext uri="{FF2B5EF4-FFF2-40B4-BE49-F238E27FC236}">
                    <a16:creationId xmlns:a16="http://schemas.microsoft.com/office/drawing/2014/main" id="{754BD726-A993-041C-2AA5-BE419400F79A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08" name="직선 연결선 577">
                <a:extLst>
                  <a:ext uri="{FF2B5EF4-FFF2-40B4-BE49-F238E27FC236}">
                    <a16:creationId xmlns:a16="http://schemas.microsoft.com/office/drawing/2014/main" id="{86E6A483-23D7-76BF-7A3D-A07F10DF83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3546" y="3144830"/>
                <a:ext cx="0" cy="982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9" name="타원 578">
                <a:extLst>
                  <a:ext uri="{FF2B5EF4-FFF2-40B4-BE49-F238E27FC236}">
                    <a16:creationId xmlns:a16="http://schemas.microsoft.com/office/drawing/2014/main" id="{C08330C0-A205-91BE-E447-78965553052E}"/>
                  </a:ext>
                </a:extLst>
              </p:cNvPr>
              <p:cNvSpPr/>
              <p:nvPr/>
            </p:nvSpPr>
            <p:spPr>
              <a:xfrm>
                <a:off x="6726504" y="3207086"/>
                <a:ext cx="54091" cy="5409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0" name="타원 557">
                <a:extLst>
                  <a:ext uri="{FF2B5EF4-FFF2-40B4-BE49-F238E27FC236}">
                    <a16:creationId xmlns:a16="http://schemas.microsoft.com/office/drawing/2014/main" id="{F124DE4E-63B3-4D9C-CC44-7C4007A2BB0E}"/>
                  </a:ext>
                </a:extLst>
              </p:cNvPr>
              <p:cNvSpPr/>
              <p:nvPr/>
            </p:nvSpPr>
            <p:spPr>
              <a:xfrm>
                <a:off x="6376002" y="3004712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1" name="타원 558">
                <a:extLst>
                  <a:ext uri="{FF2B5EF4-FFF2-40B4-BE49-F238E27FC236}">
                    <a16:creationId xmlns:a16="http://schemas.microsoft.com/office/drawing/2014/main" id="{618B024C-BBCA-5634-4AE8-794613A73D4F}"/>
                  </a:ext>
                </a:extLst>
              </p:cNvPr>
              <p:cNvSpPr/>
              <p:nvPr/>
            </p:nvSpPr>
            <p:spPr>
              <a:xfrm>
                <a:off x="6376002" y="2820800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2" name="TextBox 611">
                <a:extLst>
                  <a:ext uri="{FF2B5EF4-FFF2-40B4-BE49-F238E27FC236}">
                    <a16:creationId xmlns:a16="http://schemas.microsoft.com/office/drawing/2014/main" id="{D65F844C-F9BC-3BBF-5616-6BE1BF60A5BD}"/>
                  </a:ext>
                </a:extLst>
              </p:cNvPr>
              <p:cNvSpPr txBox="1"/>
              <p:nvPr/>
            </p:nvSpPr>
            <p:spPr>
              <a:xfrm>
                <a:off x="5755419" y="3940649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13" name="직선 연결선 2">
                <a:extLst>
                  <a:ext uri="{FF2B5EF4-FFF2-40B4-BE49-F238E27FC236}">
                    <a16:creationId xmlns:a16="http://schemas.microsoft.com/office/drawing/2014/main" id="{40E70CE5-2680-1338-AF73-A3F60B11B4CC}"/>
                  </a:ext>
                </a:extLst>
              </p:cNvPr>
              <p:cNvCxnSpPr>
                <a:cxnSpLocks/>
                <a:stCxn id="610" idx="4"/>
              </p:cNvCxnSpPr>
              <p:nvPr/>
            </p:nvCxnSpPr>
            <p:spPr>
              <a:xfrm>
                <a:off x="6406482" y="3065672"/>
                <a:ext cx="0" cy="156366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4" name="그룹 585">
                <a:extLst>
                  <a:ext uri="{FF2B5EF4-FFF2-40B4-BE49-F238E27FC236}">
                    <a16:creationId xmlns:a16="http://schemas.microsoft.com/office/drawing/2014/main" id="{97744882-4A30-9AFF-C325-23794DD86913}"/>
                  </a:ext>
                </a:extLst>
              </p:cNvPr>
              <p:cNvGrpSpPr/>
              <p:nvPr/>
            </p:nvGrpSpPr>
            <p:grpSpPr>
              <a:xfrm rot="16200000">
                <a:off x="6049767" y="3960874"/>
                <a:ext cx="285375" cy="151469"/>
                <a:chOff x="6995826" y="1376806"/>
                <a:chExt cx="1464595" cy="1280243"/>
              </a:xfrm>
            </p:grpSpPr>
            <p:cxnSp>
              <p:nvCxnSpPr>
                <p:cNvPr id="615" name="직선 연결선 591">
                  <a:extLst>
                    <a:ext uri="{FF2B5EF4-FFF2-40B4-BE49-F238E27FC236}">
                      <a16:creationId xmlns:a16="http://schemas.microsoft.com/office/drawing/2014/main" id="{F7351DED-D523-76EB-CFE6-548EC01533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직선 연결선 592">
                  <a:extLst>
                    <a:ext uri="{FF2B5EF4-FFF2-40B4-BE49-F238E27FC236}">
                      <a16:creationId xmlns:a16="http://schemas.microsoft.com/office/drawing/2014/main" id="{CC51519A-0F64-40DA-3E95-4E00BA07282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직선 연결선 593">
                  <a:extLst>
                    <a:ext uri="{FF2B5EF4-FFF2-40B4-BE49-F238E27FC236}">
                      <a16:creationId xmlns:a16="http://schemas.microsoft.com/office/drawing/2014/main" id="{884321CC-172C-DAB7-929C-8B21AE11B9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직선 연결선 594">
                  <a:extLst>
                    <a:ext uri="{FF2B5EF4-FFF2-40B4-BE49-F238E27FC236}">
                      <a16:creationId xmlns:a16="http://schemas.microsoft.com/office/drawing/2014/main" id="{71980FFB-1E2E-2521-398C-32571FD79A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직선 연결선 595">
                  <a:extLst>
                    <a:ext uri="{FF2B5EF4-FFF2-40B4-BE49-F238E27FC236}">
                      <a16:creationId xmlns:a16="http://schemas.microsoft.com/office/drawing/2014/main" id="{7ED1FDD0-E8B6-46CC-4C84-BF743820BF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8178506" y="2375134"/>
                  <a:ext cx="0" cy="56383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직선 연결선 596">
                  <a:extLst>
                    <a:ext uri="{FF2B5EF4-FFF2-40B4-BE49-F238E27FC236}">
                      <a16:creationId xmlns:a16="http://schemas.microsoft.com/office/drawing/2014/main" id="{28416E53-116B-626D-234B-6FF328FA22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직선 연결선 597">
                  <a:extLst>
                    <a:ext uri="{FF2B5EF4-FFF2-40B4-BE49-F238E27FC236}">
                      <a16:creationId xmlns:a16="http://schemas.microsoft.com/office/drawing/2014/main" id="{3F72B49E-97F1-4D34-F7B8-207A3921B5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2" name="TextBox 621">
                <a:extLst>
                  <a:ext uri="{FF2B5EF4-FFF2-40B4-BE49-F238E27FC236}">
                    <a16:creationId xmlns:a16="http://schemas.microsoft.com/office/drawing/2014/main" id="{3D786DF3-E1BF-D982-8FE0-D8C0B23C44AF}"/>
                  </a:ext>
                </a:extLst>
              </p:cNvPr>
              <p:cNvSpPr txBox="1"/>
              <p:nvPr/>
            </p:nvSpPr>
            <p:spPr>
              <a:xfrm>
                <a:off x="5755419" y="3653568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0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23" name="직선 연결선 595">
                <a:extLst>
                  <a:ext uri="{FF2B5EF4-FFF2-40B4-BE49-F238E27FC236}">
                    <a16:creationId xmlns:a16="http://schemas.microsoft.com/office/drawing/2014/main" id="{B0B461F3-2BDA-1E2D-53F8-382E94D357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4026627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직선 연결선 650">
                <a:extLst>
                  <a:ext uri="{FF2B5EF4-FFF2-40B4-BE49-F238E27FC236}">
                    <a16:creationId xmlns:a16="http://schemas.microsoft.com/office/drawing/2014/main" id="{C9223730-4D6D-259E-B3C4-438AD39E51CE}"/>
                  </a:ext>
                </a:extLst>
              </p:cNvPr>
              <p:cNvCxnSpPr>
                <a:cxnSpLocks/>
              </p:cNvCxnSpPr>
              <p:nvPr/>
            </p:nvCxnSpPr>
            <p:spPr>
              <a:xfrm rot="18900000" flipV="1">
                <a:off x="6340354" y="2907471"/>
                <a:ext cx="0" cy="122952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사각형: 둥근 위쪽 모서리 576">
                <a:extLst>
                  <a:ext uri="{FF2B5EF4-FFF2-40B4-BE49-F238E27FC236}">
                    <a16:creationId xmlns:a16="http://schemas.microsoft.com/office/drawing/2014/main" id="{D305CAF2-84A2-AE93-7B7E-0B73351C78ED}"/>
                  </a:ext>
                </a:extLst>
              </p:cNvPr>
              <p:cNvSpPr/>
              <p:nvPr/>
            </p:nvSpPr>
            <p:spPr>
              <a:xfrm>
                <a:off x="6585050" y="2830431"/>
                <a:ext cx="340524" cy="319744"/>
              </a:xfrm>
              <a:prstGeom prst="round2SameRect">
                <a:avLst>
                  <a:gd name="adj1" fmla="val 16667"/>
                  <a:gd name="adj2" fmla="val 2066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626" name="그룹 585">
                <a:extLst>
                  <a:ext uri="{FF2B5EF4-FFF2-40B4-BE49-F238E27FC236}">
                    <a16:creationId xmlns:a16="http://schemas.microsoft.com/office/drawing/2014/main" id="{4C5D0906-3075-E4C3-710C-FB2AF8AA01FE}"/>
                  </a:ext>
                </a:extLst>
              </p:cNvPr>
              <p:cNvGrpSpPr/>
              <p:nvPr/>
            </p:nvGrpSpPr>
            <p:grpSpPr>
              <a:xfrm rot="16200000">
                <a:off x="6076636" y="3694854"/>
                <a:ext cx="231636" cy="151469"/>
                <a:chOff x="6995826" y="1376806"/>
                <a:chExt cx="1188795" cy="1280239"/>
              </a:xfrm>
            </p:grpSpPr>
            <p:cxnSp>
              <p:nvCxnSpPr>
                <p:cNvPr id="627" name="직선 연결선 591">
                  <a:extLst>
                    <a:ext uri="{FF2B5EF4-FFF2-40B4-BE49-F238E27FC236}">
                      <a16:creationId xmlns:a16="http://schemas.microsoft.com/office/drawing/2014/main" id="{259EFCF0-2ECB-F7C5-8B4D-CDC8DC5A47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92011" y="2060851"/>
                  <a:ext cx="0" cy="576065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직선 연결선 592">
                  <a:extLst>
                    <a:ext uri="{FF2B5EF4-FFF2-40B4-BE49-F238E27FC236}">
                      <a16:creationId xmlns:a16="http://schemas.microsoft.com/office/drawing/2014/main" id="{FD6A828B-6635-ECBC-AEA1-D80331AFE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84368" y="2060848"/>
                  <a:ext cx="0" cy="576064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9" name="직선 연결선 593">
                  <a:extLst>
                    <a:ext uri="{FF2B5EF4-FFF2-40B4-BE49-F238E27FC236}">
                      <a16:creationId xmlns:a16="http://schemas.microsoft.com/office/drawing/2014/main" id="{3A16F21E-37F9-B3CD-9281-AEB97B7127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4" y="2060848"/>
                  <a:ext cx="576064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직선 연결선 594">
                  <a:extLst>
                    <a:ext uri="{FF2B5EF4-FFF2-40B4-BE49-F238E27FC236}">
                      <a16:creationId xmlns:a16="http://schemas.microsoft.com/office/drawing/2014/main" id="{9346181B-7E87-543E-4FFF-A27ADA4F0D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95826" y="2657045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1" name="직선 연결선 595">
                  <a:extLst>
                    <a:ext uri="{FF2B5EF4-FFF2-40B4-BE49-F238E27FC236}">
                      <a16:creationId xmlns:a16="http://schemas.microsoft.com/office/drawing/2014/main" id="{E6C1CC15-75C1-24F9-6759-CADE9024C3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896589" y="2657041"/>
                  <a:ext cx="288032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직선 연결선 596">
                  <a:extLst>
                    <a:ext uri="{FF2B5EF4-FFF2-40B4-BE49-F238E27FC236}">
                      <a16:creationId xmlns:a16="http://schemas.microsoft.com/office/drawing/2014/main" id="{8BD64DE0-5095-C0F8-5901-B17036A26A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5" y="1698830"/>
                  <a:ext cx="576063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3" name="직선 연결선 597">
                  <a:extLst>
                    <a:ext uri="{FF2B5EF4-FFF2-40B4-BE49-F238E27FC236}">
                      <a16:creationId xmlns:a16="http://schemas.microsoft.com/office/drawing/2014/main" id="{2FD20AAE-C34B-10F4-D155-E803CCDEA4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306" y="1376806"/>
                  <a:ext cx="576065" cy="0"/>
                </a:xfrm>
                <a:prstGeom prst="line">
                  <a:avLst/>
                </a:prstGeom>
                <a:ln w="19050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34" name="직선 연결선 595">
                <a:extLst>
                  <a:ext uri="{FF2B5EF4-FFF2-40B4-BE49-F238E27FC236}">
                    <a16:creationId xmlns:a16="http://schemas.microsoft.com/office/drawing/2014/main" id="{F300AF45-A02D-D357-59D5-D0F3209540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075959" y="3735622"/>
                <a:ext cx="0" cy="6821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직선 연결선 586">
                <a:extLst>
                  <a:ext uri="{FF2B5EF4-FFF2-40B4-BE49-F238E27FC236}">
                    <a16:creationId xmlns:a16="http://schemas.microsoft.com/office/drawing/2014/main" id="{5CD70C89-EF03-8457-CF0D-08473C965C1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69777" y="4354835"/>
                <a:ext cx="0" cy="139623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직사각형 587">
                <a:extLst>
                  <a:ext uri="{FF2B5EF4-FFF2-40B4-BE49-F238E27FC236}">
                    <a16:creationId xmlns:a16="http://schemas.microsoft.com/office/drawing/2014/main" id="{D6F0C94C-E75B-D722-DA9F-2B127CF79B39}"/>
                  </a:ext>
                </a:extLst>
              </p:cNvPr>
              <p:cNvSpPr/>
              <p:nvPr/>
            </p:nvSpPr>
            <p:spPr>
              <a:xfrm rot="5400000">
                <a:off x="6235579" y="4243267"/>
                <a:ext cx="77332" cy="5237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100" b="1" dirty="0">
                    <a:solidFill>
                      <a:schemeClr val="tx1"/>
                    </a:solidFill>
                    <a:latin typeface="+mj-lt"/>
                  </a:rPr>
                  <a:t>⋯</a:t>
                </a:r>
                <a:endParaRPr lang="ko-KR" altLang="en-US" sz="11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41AAD737-F0BA-7DF1-CC03-AB18B055D4AC}"/>
                  </a:ext>
                </a:extLst>
              </p:cNvPr>
              <p:cNvSpPr/>
              <p:nvPr/>
            </p:nvSpPr>
            <p:spPr>
              <a:xfrm>
                <a:off x="6083729" y="4696810"/>
                <a:ext cx="260229" cy="229588"/>
              </a:xfrm>
              <a:prstGeom prst="ellipse">
                <a:avLst/>
              </a:pr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D9AAB793-0BA8-FE73-CE76-6D8C2032D53F}"/>
                  </a:ext>
                </a:extLst>
              </p:cNvPr>
              <p:cNvSpPr txBox="1"/>
              <p:nvPr/>
            </p:nvSpPr>
            <p:spPr>
              <a:xfrm>
                <a:off x="6472429" y="4435924"/>
                <a:ext cx="39840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BL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93" name="직선 연결선 859">
                <a:extLst>
                  <a:ext uri="{FF2B5EF4-FFF2-40B4-BE49-F238E27FC236}">
                    <a16:creationId xmlns:a16="http://schemas.microsoft.com/office/drawing/2014/main" id="{2CB934CF-C6FA-F4A4-69C0-643320ED713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469079" y="4474138"/>
                <a:ext cx="0" cy="129555"/>
              </a:xfrm>
              <a:prstGeom prst="line">
                <a:avLst/>
              </a:prstGeom>
              <a:ln w="12700" cap="sq">
                <a:solidFill>
                  <a:schemeClr val="tx1"/>
                </a:solidFill>
                <a:bevel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9" name="Cross 658">
            <a:extLst>
              <a:ext uri="{FF2B5EF4-FFF2-40B4-BE49-F238E27FC236}">
                <a16:creationId xmlns:a16="http://schemas.microsoft.com/office/drawing/2014/main" id="{CE4AC358-5D40-EF48-AFB6-7D9BBCBF6D35}"/>
              </a:ext>
            </a:extLst>
          </p:cNvPr>
          <p:cNvSpPr/>
          <p:nvPr/>
        </p:nvSpPr>
        <p:spPr>
          <a:xfrm rot="18900000">
            <a:off x="4259421" y="3546859"/>
            <a:ext cx="162672" cy="162672"/>
          </a:xfrm>
          <a:prstGeom prst="plus">
            <a:avLst>
              <a:gd name="adj" fmla="val 40525"/>
            </a:avLst>
          </a:prstGeom>
          <a:solidFill>
            <a:schemeClr val="accent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사각형: 둥근 모서리 740">
            <a:extLst>
              <a:ext uri="{FF2B5EF4-FFF2-40B4-BE49-F238E27FC236}">
                <a16:creationId xmlns:a16="http://schemas.microsoft.com/office/drawing/2014/main" id="{53F2F985-07BD-7FFF-FE4D-4AF442664B47}"/>
              </a:ext>
            </a:extLst>
          </p:cNvPr>
          <p:cNvSpPr/>
          <p:nvPr/>
        </p:nvSpPr>
        <p:spPr>
          <a:xfrm>
            <a:off x="4576782" y="3518151"/>
            <a:ext cx="1037745" cy="637942"/>
          </a:xfrm>
          <a:prstGeom prst="roundRect">
            <a:avLst>
              <a:gd name="adj" fmla="val 9694"/>
            </a:avLst>
          </a:prstGeom>
          <a:solidFill>
            <a:srgbClr val="FFEBEB"/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2" name="직선 연결선 741">
            <a:extLst>
              <a:ext uri="{FF2B5EF4-FFF2-40B4-BE49-F238E27FC236}">
                <a16:creationId xmlns:a16="http://schemas.microsoft.com/office/drawing/2014/main" id="{9067F565-1C1F-EBED-08B4-725F7C76AC27}"/>
              </a:ext>
            </a:extLst>
          </p:cNvPr>
          <p:cNvCxnSpPr>
            <a:cxnSpLocks/>
          </p:cNvCxnSpPr>
          <p:nvPr/>
        </p:nvCxnSpPr>
        <p:spPr>
          <a:xfrm flipV="1">
            <a:off x="4405648" y="3528461"/>
            <a:ext cx="204436" cy="15916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742">
            <a:extLst>
              <a:ext uri="{FF2B5EF4-FFF2-40B4-BE49-F238E27FC236}">
                <a16:creationId xmlns:a16="http://schemas.microsoft.com/office/drawing/2014/main" id="{94995D7D-D4EC-68E2-7AF2-7C54D0D2FDC5}"/>
              </a:ext>
            </a:extLst>
          </p:cNvPr>
          <p:cNvCxnSpPr>
            <a:cxnSpLocks/>
          </p:cNvCxnSpPr>
          <p:nvPr/>
        </p:nvCxnSpPr>
        <p:spPr>
          <a:xfrm>
            <a:off x="4405648" y="3877471"/>
            <a:ext cx="200274" cy="278622"/>
          </a:xfrm>
          <a:prstGeom prst="line">
            <a:avLst/>
          </a:prstGeom>
          <a:ln w="12700">
            <a:solidFill>
              <a:schemeClr val="tx1"/>
            </a:solidFill>
            <a:prstDash val="sys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그룹 761">
            <a:extLst>
              <a:ext uri="{FF2B5EF4-FFF2-40B4-BE49-F238E27FC236}">
                <a16:creationId xmlns:a16="http://schemas.microsoft.com/office/drawing/2014/main" id="{C1F5E43B-0662-E6C2-22F2-DADD254A5DB2}"/>
              </a:ext>
            </a:extLst>
          </p:cNvPr>
          <p:cNvGrpSpPr/>
          <p:nvPr/>
        </p:nvGrpSpPr>
        <p:grpSpPr>
          <a:xfrm>
            <a:off x="5067674" y="4010555"/>
            <a:ext cx="345853" cy="70802"/>
            <a:chOff x="5608137" y="3394148"/>
            <a:chExt cx="345853" cy="70802"/>
          </a:xfrm>
        </p:grpSpPr>
        <p:grpSp>
          <p:nvGrpSpPr>
            <p:cNvPr id="15" name="그룹 753">
              <a:extLst>
                <a:ext uri="{FF2B5EF4-FFF2-40B4-BE49-F238E27FC236}">
                  <a16:creationId xmlns:a16="http://schemas.microsoft.com/office/drawing/2014/main" id="{F146D049-799C-416A-20DF-30A0EB4A7F66}"/>
                </a:ext>
              </a:extLst>
            </p:cNvPr>
            <p:cNvGrpSpPr/>
            <p:nvPr/>
          </p:nvGrpSpPr>
          <p:grpSpPr>
            <a:xfrm rot="5400000">
              <a:off x="5739526" y="3307113"/>
              <a:ext cx="70802" cy="244872"/>
              <a:chOff x="5131625" y="2342057"/>
              <a:chExt cx="70802" cy="244872"/>
            </a:xfrm>
          </p:grpSpPr>
          <p:sp>
            <p:nvSpPr>
              <p:cNvPr id="18" name="타원 750">
                <a:extLst>
                  <a:ext uri="{FF2B5EF4-FFF2-40B4-BE49-F238E27FC236}">
                    <a16:creationId xmlns:a16="http://schemas.microsoft.com/office/drawing/2014/main" id="{61F3D86B-DFE8-D2A7-F654-A57CB7D0C2E1}"/>
                  </a:ext>
                </a:extLst>
              </p:cNvPr>
              <p:cNvSpPr/>
              <p:nvPr/>
            </p:nvSpPr>
            <p:spPr>
              <a:xfrm>
                <a:off x="5141467" y="2525969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타원 751">
                <a:extLst>
                  <a:ext uri="{FF2B5EF4-FFF2-40B4-BE49-F238E27FC236}">
                    <a16:creationId xmlns:a16="http://schemas.microsoft.com/office/drawing/2014/main" id="{46576FBF-81D1-2F4F-4C85-7BD0858858EC}"/>
                  </a:ext>
                </a:extLst>
              </p:cNvPr>
              <p:cNvSpPr/>
              <p:nvPr/>
            </p:nvSpPr>
            <p:spPr>
              <a:xfrm>
                <a:off x="5141467" y="2342057"/>
                <a:ext cx="60960" cy="609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0" name="직선 연결선 752">
                <a:extLst>
                  <a:ext uri="{FF2B5EF4-FFF2-40B4-BE49-F238E27FC236}">
                    <a16:creationId xmlns:a16="http://schemas.microsoft.com/office/drawing/2014/main" id="{E2DFB2BC-15E5-CBAE-6853-2FD1C66EED4E}"/>
                  </a:ext>
                </a:extLst>
              </p:cNvPr>
              <p:cNvCxnSpPr>
                <a:cxnSpLocks/>
              </p:cNvCxnSpPr>
              <p:nvPr/>
            </p:nvCxnSpPr>
            <p:spPr>
              <a:xfrm rot="19800000" flipV="1">
                <a:off x="5131625" y="2409684"/>
                <a:ext cx="0" cy="122952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직선 연결선 754">
              <a:extLst>
                <a:ext uri="{FF2B5EF4-FFF2-40B4-BE49-F238E27FC236}">
                  <a16:creationId xmlns:a16="http://schemas.microsoft.com/office/drawing/2014/main" id="{316A18EA-AA4D-9782-D653-90D52C6B35AE}"/>
                </a:ext>
              </a:extLst>
            </p:cNvPr>
            <p:cNvCxnSpPr>
              <a:cxnSpLocks/>
            </p:cNvCxnSpPr>
            <p:nvPr/>
          </p:nvCxnSpPr>
          <p:spPr>
            <a:xfrm>
              <a:off x="5608137" y="3433763"/>
              <a:ext cx="44354" cy="0"/>
            </a:xfrm>
            <a:prstGeom prst="line">
              <a:avLst/>
            </a:prstGeom>
            <a:ln w="19050" cap="sq">
              <a:solidFill>
                <a:schemeClr val="accent6">
                  <a:lumMod val="7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756">
              <a:extLst>
                <a:ext uri="{FF2B5EF4-FFF2-40B4-BE49-F238E27FC236}">
                  <a16:creationId xmlns:a16="http://schemas.microsoft.com/office/drawing/2014/main" id="{197ED5CB-AC9E-4E4F-270C-9103DD8C6AF0}"/>
                </a:ext>
              </a:extLst>
            </p:cNvPr>
            <p:cNvCxnSpPr>
              <a:cxnSpLocks/>
            </p:cNvCxnSpPr>
            <p:nvPr/>
          </p:nvCxnSpPr>
          <p:spPr>
            <a:xfrm>
              <a:off x="5909636" y="3433763"/>
              <a:ext cx="44354" cy="0"/>
            </a:xfrm>
            <a:prstGeom prst="line">
              <a:avLst/>
            </a:prstGeom>
            <a:ln w="19050" cap="sq">
              <a:solidFill>
                <a:schemeClr val="accent6">
                  <a:lumMod val="7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91A9017-2163-6934-9E73-02ABC0687CD3}"/>
              </a:ext>
            </a:extLst>
          </p:cNvPr>
          <p:cNvSpPr txBox="1"/>
          <p:nvPr/>
        </p:nvSpPr>
        <p:spPr>
          <a:xfrm>
            <a:off x="4573136" y="3513681"/>
            <a:ext cx="105270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Target WL</a:t>
            </a:r>
            <a:endParaRPr lang="ko-KR" altLang="en-US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722848-D830-BEDC-BD21-3749C7471E35}"/>
              </a:ext>
            </a:extLst>
          </p:cNvPr>
          <p:cNvSpPr txBox="1"/>
          <p:nvPr/>
        </p:nvSpPr>
        <p:spPr>
          <a:xfrm>
            <a:off x="4784485" y="3756291"/>
            <a:ext cx="653649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&gt;</a:t>
            </a:r>
            <a:endParaRPr lang="ko-KR" altLang="en-US" sz="1400" b="1" baseline="-25000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" name="그룹 440">
            <a:extLst>
              <a:ext uri="{FF2B5EF4-FFF2-40B4-BE49-F238E27FC236}">
                <a16:creationId xmlns:a16="http://schemas.microsoft.com/office/drawing/2014/main" id="{3812CAC7-EDA3-91F4-0F03-60F10280F00E}"/>
              </a:ext>
            </a:extLst>
          </p:cNvPr>
          <p:cNvGrpSpPr/>
          <p:nvPr/>
        </p:nvGrpSpPr>
        <p:grpSpPr>
          <a:xfrm>
            <a:off x="4625412" y="3745231"/>
            <a:ext cx="508444" cy="237564"/>
            <a:chOff x="4226046" y="1912963"/>
            <a:chExt cx="508444" cy="23756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D749E7B-DC69-9375-F5C6-0400F0997C76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432D192-5F8D-ABBE-7F23-E715D693D759}"/>
                </a:ext>
              </a:extLst>
            </p:cNvPr>
            <p:cNvSpPr txBox="1"/>
            <p:nvPr/>
          </p:nvSpPr>
          <p:spPr>
            <a:xfrm>
              <a:off x="43655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TH</a:t>
              </a:r>
              <a:endParaRPr lang="ko-KR" altLang="en-US" sz="10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그룹 440">
            <a:extLst>
              <a:ext uri="{FF2B5EF4-FFF2-40B4-BE49-F238E27FC236}">
                <a16:creationId xmlns:a16="http://schemas.microsoft.com/office/drawing/2014/main" id="{21BD0F3D-4168-6C8B-8570-6DD437478C30}"/>
              </a:ext>
            </a:extLst>
          </p:cNvPr>
          <p:cNvGrpSpPr/>
          <p:nvPr/>
        </p:nvGrpSpPr>
        <p:grpSpPr>
          <a:xfrm>
            <a:off x="5031613" y="3745231"/>
            <a:ext cx="533844" cy="237564"/>
            <a:chOff x="4226046" y="1912963"/>
            <a:chExt cx="533844" cy="237564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98CD923-32AB-A887-A486-02574974FEBE}"/>
                </a:ext>
              </a:extLst>
            </p:cNvPr>
            <p:cNvSpPr txBox="1"/>
            <p:nvPr/>
          </p:nvSpPr>
          <p:spPr>
            <a:xfrm>
              <a:off x="4226046" y="1912963"/>
              <a:ext cx="368967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6DC4D7C-2064-6EA4-EAD0-14A462F10EA4}"/>
                </a:ext>
              </a:extLst>
            </p:cNvPr>
            <p:cNvSpPr txBox="1"/>
            <p:nvPr/>
          </p:nvSpPr>
          <p:spPr>
            <a:xfrm>
              <a:off x="4390923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REF</a:t>
              </a:r>
              <a:endParaRPr lang="ko-KR" altLang="en-US" sz="10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5911526B-C4BA-8755-34CF-72130B74527D}"/>
              </a:ext>
            </a:extLst>
          </p:cNvPr>
          <p:cNvCxnSpPr>
            <a:cxnSpLocks/>
            <a:stCxn id="657" idx="1"/>
            <a:endCxn id="656" idx="0"/>
          </p:cNvCxnSpPr>
          <p:nvPr/>
        </p:nvCxnSpPr>
        <p:spPr>
          <a:xfrm rot="5400000">
            <a:off x="4377309" y="3116144"/>
            <a:ext cx="481936" cy="549999"/>
          </a:xfrm>
          <a:prstGeom prst="bentConnector3">
            <a:avLst>
              <a:gd name="adj1" fmla="val 38141"/>
            </a:avLst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5FE1C8B-1994-1E59-BEBA-FECF9DBAE523}"/>
              </a:ext>
            </a:extLst>
          </p:cNvPr>
          <p:cNvSpPr/>
          <p:nvPr/>
        </p:nvSpPr>
        <p:spPr>
          <a:xfrm>
            <a:off x="149703" y="5339442"/>
            <a:ext cx="8844594" cy="1024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If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V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TH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&gt; V</a:t>
            </a:r>
            <a:r>
              <a:rPr lang="en-US" sz="2800" baseline="-250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REF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, the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target cell blocks the BL discharge current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(Sensed as 0)</a:t>
            </a:r>
            <a:endParaRPr lang="en-US" sz="2800" baseline="-25000" dirty="0">
              <a:solidFill>
                <a:schemeClr val="accent5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727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9" grpId="0" animBg="1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401FC9C-13B4-408B-194F-A512A40F6CAB}"/>
              </a:ext>
            </a:extLst>
          </p:cNvPr>
          <p:cNvSpPr/>
          <p:nvPr/>
        </p:nvSpPr>
        <p:spPr>
          <a:xfrm>
            <a:off x="149703" y="5339442"/>
            <a:ext cx="8844594" cy="10249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Bitlines are discharged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to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return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 the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NAND string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to its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initial state </a:t>
            </a: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>for future operations</a:t>
            </a:r>
            <a:endParaRPr lang="en-US" sz="2800" baseline="-250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36AFD-9131-943C-3138-AF8A7EB6C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 Mechanism: Discharge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5E70-5EAE-F7DE-5167-A7B89FE99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4254453"/>
          </a:xfrm>
        </p:spPr>
        <p:txBody>
          <a:bodyPr/>
          <a:lstStyle/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688E59DA-D337-45C4-E975-558071D67599}"/>
              </a:ext>
            </a:extLst>
          </p:cNvPr>
          <p:cNvSpPr txBox="1"/>
          <p:nvPr/>
        </p:nvSpPr>
        <p:spPr>
          <a:xfrm>
            <a:off x="5803369" y="4687080"/>
            <a:ext cx="1864939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  Discharge</a:t>
            </a:r>
            <a:endParaRPr lang="ko-KR" altLang="en-US" sz="1600" b="1" dirty="0">
              <a:solidFill>
                <a:srgbClr val="0070C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94" name="사각형: 둥근 모서리 554">
            <a:extLst>
              <a:ext uri="{FF2B5EF4-FFF2-40B4-BE49-F238E27FC236}">
                <a16:creationId xmlns:a16="http://schemas.microsoft.com/office/drawing/2014/main" id="{0E1A41A9-DF44-B2FD-EBC5-982841EB5CE2}"/>
              </a:ext>
            </a:extLst>
          </p:cNvPr>
          <p:cNvSpPr/>
          <p:nvPr/>
        </p:nvSpPr>
        <p:spPr>
          <a:xfrm>
            <a:off x="5845107" y="2420242"/>
            <a:ext cx="1631829" cy="2209095"/>
          </a:xfrm>
          <a:prstGeom prst="roundRect">
            <a:avLst>
              <a:gd name="adj" fmla="val 4472"/>
            </a:avLst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95" name="직사각형 588">
            <a:extLst>
              <a:ext uri="{FF2B5EF4-FFF2-40B4-BE49-F238E27FC236}">
                <a16:creationId xmlns:a16="http://schemas.microsoft.com/office/drawing/2014/main" id="{E581EF27-F54C-C7DF-A981-E16DD7DF920D}"/>
              </a:ext>
            </a:extLst>
          </p:cNvPr>
          <p:cNvSpPr/>
          <p:nvPr/>
        </p:nvSpPr>
        <p:spPr>
          <a:xfrm rot="5400000">
            <a:off x="6142668" y="3437493"/>
            <a:ext cx="264740" cy="264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05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050" b="1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96" name="직선 연결선 589">
            <a:extLst>
              <a:ext uri="{FF2B5EF4-FFF2-40B4-BE49-F238E27FC236}">
                <a16:creationId xmlns:a16="http://schemas.microsoft.com/office/drawing/2014/main" id="{CA35CE19-C561-8EDE-F5EE-AA8B1C351011}"/>
              </a:ext>
            </a:extLst>
          </p:cNvPr>
          <p:cNvCxnSpPr>
            <a:cxnSpLocks/>
          </p:cNvCxnSpPr>
          <p:nvPr/>
        </p:nvCxnSpPr>
        <p:spPr>
          <a:xfrm>
            <a:off x="6268189" y="3385858"/>
            <a:ext cx="0" cy="98619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직선 연결선 590">
            <a:extLst>
              <a:ext uri="{FF2B5EF4-FFF2-40B4-BE49-F238E27FC236}">
                <a16:creationId xmlns:a16="http://schemas.microsoft.com/office/drawing/2014/main" id="{AA5826B7-1C08-1AB3-F998-06AC7A7B65A3}"/>
              </a:ext>
            </a:extLst>
          </p:cNvPr>
          <p:cNvCxnSpPr>
            <a:cxnSpLocks/>
          </p:cNvCxnSpPr>
          <p:nvPr/>
        </p:nvCxnSpPr>
        <p:spPr>
          <a:xfrm>
            <a:off x="6269649" y="3385857"/>
            <a:ext cx="134455" cy="0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직선 연결선 561">
            <a:extLst>
              <a:ext uri="{FF2B5EF4-FFF2-40B4-BE49-F238E27FC236}">
                <a16:creationId xmlns:a16="http://schemas.microsoft.com/office/drawing/2014/main" id="{4D7C9001-8267-1189-CE7E-949B4489800C}"/>
              </a:ext>
            </a:extLst>
          </p:cNvPr>
          <p:cNvCxnSpPr>
            <a:cxnSpLocks/>
          </p:cNvCxnSpPr>
          <p:nvPr/>
        </p:nvCxnSpPr>
        <p:spPr>
          <a:xfrm>
            <a:off x="6406482" y="2666022"/>
            <a:ext cx="0" cy="2218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직선 연결선 562">
            <a:extLst>
              <a:ext uri="{FF2B5EF4-FFF2-40B4-BE49-F238E27FC236}">
                <a16:creationId xmlns:a16="http://schemas.microsoft.com/office/drawing/2014/main" id="{FD0C2491-A0BA-2681-C5A0-07DD62B1886C}"/>
              </a:ext>
            </a:extLst>
          </p:cNvPr>
          <p:cNvCxnSpPr>
            <a:cxnSpLocks/>
          </p:cNvCxnSpPr>
          <p:nvPr/>
        </p:nvCxnSpPr>
        <p:spPr>
          <a:xfrm rot="16200000" flipV="1">
            <a:off x="6406482" y="2606688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0" name="그룹 563">
            <a:extLst>
              <a:ext uri="{FF2B5EF4-FFF2-40B4-BE49-F238E27FC236}">
                <a16:creationId xmlns:a16="http://schemas.microsoft.com/office/drawing/2014/main" id="{B9CD2AEE-024F-15F7-2C02-A1EF33D2F2DA}"/>
              </a:ext>
            </a:extLst>
          </p:cNvPr>
          <p:cNvGrpSpPr/>
          <p:nvPr/>
        </p:nvGrpSpPr>
        <p:grpSpPr>
          <a:xfrm>
            <a:off x="6053734" y="2392781"/>
            <a:ext cx="544956" cy="252952"/>
            <a:chOff x="4226046" y="1897575"/>
            <a:chExt cx="544956" cy="252952"/>
          </a:xfrm>
        </p:grpSpPr>
        <p:sp>
          <p:nvSpPr>
            <p:cNvPr id="601" name="TextBox 600">
              <a:extLst>
                <a:ext uri="{FF2B5EF4-FFF2-40B4-BE49-F238E27FC236}">
                  <a16:creationId xmlns:a16="http://schemas.microsoft.com/office/drawing/2014/main" id="{E527F0B2-EAD5-C9E4-0A15-CE7CD2955374}"/>
                </a:ext>
              </a:extLst>
            </p:cNvPr>
            <p:cNvSpPr txBox="1"/>
            <p:nvPr/>
          </p:nvSpPr>
          <p:spPr>
            <a:xfrm>
              <a:off x="4226046" y="1897575"/>
              <a:ext cx="36896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2" name="TextBox 601">
              <a:extLst>
                <a:ext uri="{FF2B5EF4-FFF2-40B4-BE49-F238E27FC236}">
                  <a16:creationId xmlns:a16="http://schemas.microsoft.com/office/drawing/2014/main" id="{2427F0AA-52CD-2F5E-F664-9DD52183247B}"/>
                </a:ext>
              </a:extLst>
            </p:cNvPr>
            <p:cNvSpPr txBox="1"/>
            <p:nvPr/>
          </p:nvSpPr>
          <p:spPr>
            <a:xfrm>
              <a:off x="4402035" y="1996639"/>
              <a:ext cx="36896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0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PRE</a:t>
              </a:r>
              <a:endParaRPr lang="ko-KR" altLang="en-US" sz="10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03" name="직선 연결선 564">
            <a:extLst>
              <a:ext uri="{FF2B5EF4-FFF2-40B4-BE49-F238E27FC236}">
                <a16:creationId xmlns:a16="http://schemas.microsoft.com/office/drawing/2014/main" id="{065A5507-707F-723A-E5CB-52A86B31FEAC}"/>
              </a:ext>
            </a:extLst>
          </p:cNvPr>
          <p:cNvCxnSpPr>
            <a:cxnSpLocks/>
          </p:cNvCxnSpPr>
          <p:nvPr/>
        </p:nvCxnSpPr>
        <p:spPr>
          <a:xfrm>
            <a:off x="6406482" y="3239562"/>
            <a:ext cx="901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4" name="직사각형 566">
            <a:extLst>
              <a:ext uri="{FF2B5EF4-FFF2-40B4-BE49-F238E27FC236}">
                <a16:creationId xmlns:a16="http://schemas.microsoft.com/office/drawing/2014/main" id="{FB63DD10-8CA2-F51E-0648-9D0936F5D3C8}"/>
              </a:ext>
            </a:extLst>
          </p:cNvPr>
          <p:cNvSpPr/>
          <p:nvPr/>
        </p:nvSpPr>
        <p:spPr>
          <a:xfrm rot="5400000">
            <a:off x="6934093" y="2928954"/>
            <a:ext cx="534819" cy="29302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Latch</a:t>
            </a:r>
            <a:endParaRPr lang="ko-KR" altLang="en-US" sz="14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05" name="직선 연결선 572">
            <a:extLst>
              <a:ext uri="{FF2B5EF4-FFF2-40B4-BE49-F238E27FC236}">
                <a16:creationId xmlns:a16="http://schemas.microsoft.com/office/drawing/2014/main" id="{753EE0A3-78F5-6DF9-31A1-2E8F3D4DF207}"/>
              </a:ext>
            </a:extLst>
          </p:cNvPr>
          <p:cNvCxnSpPr>
            <a:cxnSpLocks/>
          </p:cNvCxnSpPr>
          <p:nvPr/>
        </p:nvCxnSpPr>
        <p:spPr>
          <a:xfrm>
            <a:off x="7209388" y="2628420"/>
            <a:ext cx="0" cy="170218"/>
          </a:xfrm>
          <a:prstGeom prst="line">
            <a:avLst/>
          </a:prstGeom>
          <a:ln w="19050" cap="sq">
            <a:solidFill>
              <a:srgbClr val="C00000"/>
            </a:solidFill>
            <a:bevel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TextBox 605">
            <a:extLst>
              <a:ext uri="{FF2B5EF4-FFF2-40B4-BE49-F238E27FC236}">
                <a16:creationId xmlns:a16="http://schemas.microsoft.com/office/drawing/2014/main" id="{C7A20498-68CA-C338-50BA-33D8A848098E}"/>
              </a:ext>
            </a:extLst>
          </p:cNvPr>
          <p:cNvSpPr txBox="1"/>
          <p:nvPr/>
        </p:nvSpPr>
        <p:spPr>
          <a:xfrm>
            <a:off x="7007394" y="2413071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OFF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07" name="사각형: 둥근 위쪽 모서리 575">
            <a:extLst>
              <a:ext uri="{FF2B5EF4-FFF2-40B4-BE49-F238E27FC236}">
                <a16:creationId xmlns:a16="http://schemas.microsoft.com/office/drawing/2014/main" id="{754BD726-A993-041C-2AA5-BE419400F79A}"/>
              </a:ext>
            </a:extLst>
          </p:cNvPr>
          <p:cNvSpPr/>
          <p:nvPr/>
        </p:nvSpPr>
        <p:spPr>
          <a:xfrm>
            <a:off x="6585050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08" name="직선 연결선 577">
            <a:extLst>
              <a:ext uri="{FF2B5EF4-FFF2-40B4-BE49-F238E27FC236}">
                <a16:creationId xmlns:a16="http://schemas.microsoft.com/office/drawing/2014/main" id="{86E6A483-23D7-76BF-7A3D-A07F10DF83B8}"/>
              </a:ext>
            </a:extLst>
          </p:cNvPr>
          <p:cNvCxnSpPr>
            <a:cxnSpLocks/>
          </p:cNvCxnSpPr>
          <p:nvPr/>
        </p:nvCxnSpPr>
        <p:spPr>
          <a:xfrm>
            <a:off x="6753546" y="3144830"/>
            <a:ext cx="0" cy="982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9" name="타원 578">
            <a:extLst>
              <a:ext uri="{FF2B5EF4-FFF2-40B4-BE49-F238E27FC236}">
                <a16:creationId xmlns:a16="http://schemas.microsoft.com/office/drawing/2014/main" id="{C08330C0-A205-91BE-E447-78965553052E}"/>
              </a:ext>
            </a:extLst>
          </p:cNvPr>
          <p:cNvSpPr/>
          <p:nvPr/>
        </p:nvSpPr>
        <p:spPr>
          <a:xfrm>
            <a:off x="6726504" y="3207086"/>
            <a:ext cx="54091" cy="540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0" name="타원 557">
            <a:extLst>
              <a:ext uri="{FF2B5EF4-FFF2-40B4-BE49-F238E27FC236}">
                <a16:creationId xmlns:a16="http://schemas.microsoft.com/office/drawing/2014/main" id="{F124DE4E-63B3-4D9C-CC44-7C4007A2BB0E}"/>
              </a:ext>
            </a:extLst>
          </p:cNvPr>
          <p:cNvSpPr/>
          <p:nvPr/>
        </p:nvSpPr>
        <p:spPr>
          <a:xfrm>
            <a:off x="6376002" y="3004712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11" name="타원 558">
            <a:extLst>
              <a:ext uri="{FF2B5EF4-FFF2-40B4-BE49-F238E27FC236}">
                <a16:creationId xmlns:a16="http://schemas.microsoft.com/office/drawing/2014/main" id="{618B024C-BBCA-5634-4AE8-794613A73D4F}"/>
              </a:ext>
            </a:extLst>
          </p:cNvPr>
          <p:cNvSpPr/>
          <p:nvPr/>
        </p:nvSpPr>
        <p:spPr>
          <a:xfrm>
            <a:off x="6376002" y="2820800"/>
            <a:ext cx="60960" cy="6096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12" name="TextBox 611">
            <a:extLst>
              <a:ext uri="{FF2B5EF4-FFF2-40B4-BE49-F238E27FC236}">
                <a16:creationId xmlns:a16="http://schemas.microsoft.com/office/drawing/2014/main" id="{D65F844C-F9BC-3BBF-5616-6BE1BF60A5BD}"/>
              </a:ext>
            </a:extLst>
          </p:cNvPr>
          <p:cNvSpPr txBox="1"/>
          <p:nvPr/>
        </p:nvSpPr>
        <p:spPr>
          <a:xfrm>
            <a:off x="5755419" y="3940649"/>
            <a:ext cx="36896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en-US" sz="1400" b="1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13" name="직선 연결선 2">
            <a:extLst>
              <a:ext uri="{FF2B5EF4-FFF2-40B4-BE49-F238E27FC236}">
                <a16:creationId xmlns:a16="http://schemas.microsoft.com/office/drawing/2014/main" id="{40E70CE5-2680-1338-AF73-A3F60B11B4CC}"/>
              </a:ext>
            </a:extLst>
          </p:cNvPr>
          <p:cNvCxnSpPr>
            <a:cxnSpLocks/>
            <a:stCxn id="610" idx="4"/>
          </p:cNvCxnSpPr>
          <p:nvPr/>
        </p:nvCxnSpPr>
        <p:spPr>
          <a:xfrm>
            <a:off x="6406482" y="3065672"/>
            <a:ext cx="0" cy="15636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4" name="그룹 585">
            <a:extLst>
              <a:ext uri="{FF2B5EF4-FFF2-40B4-BE49-F238E27FC236}">
                <a16:creationId xmlns:a16="http://schemas.microsoft.com/office/drawing/2014/main" id="{97744882-4A30-9AFF-C325-23794DD86913}"/>
              </a:ext>
            </a:extLst>
          </p:cNvPr>
          <p:cNvGrpSpPr/>
          <p:nvPr/>
        </p:nvGrpSpPr>
        <p:grpSpPr>
          <a:xfrm rot="16200000">
            <a:off x="6049767" y="3960874"/>
            <a:ext cx="285375" cy="151469"/>
            <a:chOff x="6995826" y="1376806"/>
            <a:chExt cx="1464595" cy="1280243"/>
          </a:xfrm>
        </p:grpSpPr>
        <p:cxnSp>
          <p:nvCxnSpPr>
            <p:cNvPr id="615" name="직선 연결선 591">
              <a:extLst>
                <a:ext uri="{FF2B5EF4-FFF2-40B4-BE49-F238E27FC236}">
                  <a16:creationId xmlns:a16="http://schemas.microsoft.com/office/drawing/2014/main" id="{F7351DED-D523-76EB-CFE6-548EC0153301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직선 연결선 592">
              <a:extLst>
                <a:ext uri="{FF2B5EF4-FFF2-40B4-BE49-F238E27FC236}">
                  <a16:creationId xmlns:a16="http://schemas.microsoft.com/office/drawing/2014/main" id="{CC51519A-0F64-40DA-3E95-4E00BA072827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직선 연결선 593">
              <a:extLst>
                <a:ext uri="{FF2B5EF4-FFF2-40B4-BE49-F238E27FC236}">
                  <a16:creationId xmlns:a16="http://schemas.microsoft.com/office/drawing/2014/main" id="{884321CC-172C-DAB7-929C-8B21AE11B945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직선 연결선 594">
              <a:extLst>
                <a:ext uri="{FF2B5EF4-FFF2-40B4-BE49-F238E27FC236}">
                  <a16:creationId xmlns:a16="http://schemas.microsoft.com/office/drawing/2014/main" id="{71980FFB-1E2E-2521-398C-32571FD79A94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직선 연결선 595">
              <a:extLst>
                <a:ext uri="{FF2B5EF4-FFF2-40B4-BE49-F238E27FC236}">
                  <a16:creationId xmlns:a16="http://schemas.microsoft.com/office/drawing/2014/main" id="{7ED1FDD0-E8B6-46CC-4C84-BF743820BFF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78506" y="2375134"/>
              <a:ext cx="0" cy="56383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직선 연결선 596">
              <a:extLst>
                <a:ext uri="{FF2B5EF4-FFF2-40B4-BE49-F238E27FC236}">
                  <a16:creationId xmlns:a16="http://schemas.microsoft.com/office/drawing/2014/main" id="{28416E53-116B-626D-234B-6FF328FA2218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직선 연결선 597">
              <a:extLst>
                <a:ext uri="{FF2B5EF4-FFF2-40B4-BE49-F238E27FC236}">
                  <a16:creationId xmlns:a16="http://schemas.microsoft.com/office/drawing/2014/main" id="{3F72B49E-97F1-4D34-F7B8-207A3921B5B9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2" name="TextBox 621">
            <a:extLst>
              <a:ext uri="{FF2B5EF4-FFF2-40B4-BE49-F238E27FC236}">
                <a16:creationId xmlns:a16="http://schemas.microsoft.com/office/drawing/2014/main" id="{3D786DF3-E1BF-D982-8FE0-D8C0B23C44AF}"/>
              </a:ext>
            </a:extLst>
          </p:cNvPr>
          <p:cNvSpPr txBox="1"/>
          <p:nvPr/>
        </p:nvSpPr>
        <p:spPr>
          <a:xfrm>
            <a:off x="5755419" y="3653568"/>
            <a:ext cx="368967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en-US" sz="1400" b="1" baseline="-25000" dirty="0">
              <a:solidFill>
                <a:srgbClr val="C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23" name="직선 연결선 595">
            <a:extLst>
              <a:ext uri="{FF2B5EF4-FFF2-40B4-BE49-F238E27FC236}">
                <a16:creationId xmlns:a16="http://schemas.microsoft.com/office/drawing/2014/main" id="{B0B461F3-2BDA-1E2D-53F8-382E94D357D5}"/>
              </a:ext>
            </a:extLst>
          </p:cNvPr>
          <p:cNvCxnSpPr>
            <a:cxnSpLocks/>
          </p:cNvCxnSpPr>
          <p:nvPr/>
        </p:nvCxnSpPr>
        <p:spPr>
          <a:xfrm rot="5400000">
            <a:off x="6075959" y="4026627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직선 연결선 650">
            <a:extLst>
              <a:ext uri="{FF2B5EF4-FFF2-40B4-BE49-F238E27FC236}">
                <a16:creationId xmlns:a16="http://schemas.microsoft.com/office/drawing/2014/main" id="{C9223730-4D6D-259E-B3C4-438AD39E51CE}"/>
              </a:ext>
            </a:extLst>
          </p:cNvPr>
          <p:cNvCxnSpPr>
            <a:cxnSpLocks/>
          </p:cNvCxnSpPr>
          <p:nvPr/>
        </p:nvCxnSpPr>
        <p:spPr>
          <a:xfrm rot="18900000" flipV="1">
            <a:off x="6340354" y="2907471"/>
            <a:ext cx="0" cy="122952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5" name="사각형: 둥근 위쪽 모서리 576">
            <a:extLst>
              <a:ext uri="{FF2B5EF4-FFF2-40B4-BE49-F238E27FC236}">
                <a16:creationId xmlns:a16="http://schemas.microsoft.com/office/drawing/2014/main" id="{D305CAF2-84A2-AE93-7B7E-0B73351C78ED}"/>
              </a:ext>
            </a:extLst>
          </p:cNvPr>
          <p:cNvSpPr/>
          <p:nvPr/>
        </p:nvSpPr>
        <p:spPr>
          <a:xfrm>
            <a:off x="6585050" y="2830431"/>
            <a:ext cx="340524" cy="319744"/>
          </a:xfrm>
          <a:prstGeom prst="round2SameRect">
            <a:avLst>
              <a:gd name="adj1" fmla="val 16667"/>
              <a:gd name="adj2" fmla="val 20664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26" name="그룹 585">
            <a:extLst>
              <a:ext uri="{FF2B5EF4-FFF2-40B4-BE49-F238E27FC236}">
                <a16:creationId xmlns:a16="http://schemas.microsoft.com/office/drawing/2014/main" id="{4C5D0906-3075-E4C3-710C-FB2AF8AA01FE}"/>
              </a:ext>
            </a:extLst>
          </p:cNvPr>
          <p:cNvGrpSpPr/>
          <p:nvPr/>
        </p:nvGrpSpPr>
        <p:grpSpPr>
          <a:xfrm rot="16200000">
            <a:off x="6076636" y="3694854"/>
            <a:ext cx="231636" cy="151469"/>
            <a:chOff x="6995826" y="1376806"/>
            <a:chExt cx="1188795" cy="1280239"/>
          </a:xfrm>
        </p:grpSpPr>
        <p:cxnSp>
          <p:nvCxnSpPr>
            <p:cNvPr id="627" name="직선 연결선 591">
              <a:extLst>
                <a:ext uri="{FF2B5EF4-FFF2-40B4-BE49-F238E27FC236}">
                  <a16:creationId xmlns:a16="http://schemas.microsoft.com/office/drawing/2014/main" id="{259EFCF0-2ECB-F7C5-8B4D-CDC8DC5A470F}"/>
                </a:ext>
              </a:extLst>
            </p:cNvPr>
            <p:cNvCxnSpPr>
              <a:cxnSpLocks/>
            </p:cNvCxnSpPr>
            <p:nvPr/>
          </p:nvCxnSpPr>
          <p:spPr>
            <a:xfrm>
              <a:off x="7292011" y="2060851"/>
              <a:ext cx="0" cy="57606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직선 연결선 592">
              <a:extLst>
                <a:ext uri="{FF2B5EF4-FFF2-40B4-BE49-F238E27FC236}">
                  <a16:creationId xmlns:a16="http://schemas.microsoft.com/office/drawing/2014/main" id="{FD6A828B-6635-ECBC-AEA1-D80331AFE837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직선 연결선 593">
              <a:extLst>
                <a:ext uri="{FF2B5EF4-FFF2-40B4-BE49-F238E27FC236}">
                  <a16:creationId xmlns:a16="http://schemas.microsoft.com/office/drawing/2014/main" id="{3A16F21E-37F9-B3CD-9281-AEB97B7127AE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직선 연결선 594">
              <a:extLst>
                <a:ext uri="{FF2B5EF4-FFF2-40B4-BE49-F238E27FC236}">
                  <a16:creationId xmlns:a16="http://schemas.microsoft.com/office/drawing/2014/main" id="{9346181B-7E87-543E-4FFF-A27ADA4F0D44}"/>
                </a:ext>
              </a:extLst>
            </p:cNvPr>
            <p:cNvCxnSpPr>
              <a:cxnSpLocks/>
            </p:cNvCxnSpPr>
            <p:nvPr/>
          </p:nvCxnSpPr>
          <p:spPr>
            <a:xfrm>
              <a:off x="6995826" y="2657045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직선 연결선 595">
              <a:extLst>
                <a:ext uri="{FF2B5EF4-FFF2-40B4-BE49-F238E27FC236}">
                  <a16:creationId xmlns:a16="http://schemas.microsoft.com/office/drawing/2014/main" id="{E6C1CC15-75C1-24F9-6759-CADE9024C3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6589" y="2657041"/>
              <a:ext cx="288032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직선 연결선 596">
              <a:extLst>
                <a:ext uri="{FF2B5EF4-FFF2-40B4-BE49-F238E27FC236}">
                  <a16:creationId xmlns:a16="http://schemas.microsoft.com/office/drawing/2014/main" id="{8BD64DE0-5095-C0F8-5901-B17036A26AEF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698830"/>
              <a:ext cx="576063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직선 연결선 597">
              <a:extLst>
                <a:ext uri="{FF2B5EF4-FFF2-40B4-BE49-F238E27FC236}">
                  <a16:creationId xmlns:a16="http://schemas.microsoft.com/office/drawing/2014/main" id="{2FD20AAE-C34B-10F4-D155-E803CCDEA4A2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6" y="1376806"/>
              <a:ext cx="57606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4" name="직선 연결선 595">
            <a:extLst>
              <a:ext uri="{FF2B5EF4-FFF2-40B4-BE49-F238E27FC236}">
                <a16:creationId xmlns:a16="http://schemas.microsoft.com/office/drawing/2014/main" id="{F300AF45-A02D-D357-59D5-D0F320954094}"/>
              </a:ext>
            </a:extLst>
          </p:cNvPr>
          <p:cNvCxnSpPr>
            <a:cxnSpLocks/>
          </p:cNvCxnSpPr>
          <p:nvPr/>
        </p:nvCxnSpPr>
        <p:spPr>
          <a:xfrm rot="5400000">
            <a:off x="6075959" y="3735622"/>
            <a:ext cx="0" cy="68215"/>
          </a:xfrm>
          <a:prstGeom prst="line">
            <a:avLst/>
          </a:prstGeom>
          <a:ln w="19050" cap="sq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5" name="직선 연결선 586">
            <a:extLst>
              <a:ext uri="{FF2B5EF4-FFF2-40B4-BE49-F238E27FC236}">
                <a16:creationId xmlns:a16="http://schemas.microsoft.com/office/drawing/2014/main" id="{5CD70C89-EF03-8457-CF0D-08473C965C1C}"/>
              </a:ext>
            </a:extLst>
          </p:cNvPr>
          <p:cNvCxnSpPr>
            <a:cxnSpLocks/>
          </p:cNvCxnSpPr>
          <p:nvPr/>
        </p:nvCxnSpPr>
        <p:spPr>
          <a:xfrm flipV="1">
            <a:off x="6269777" y="4354835"/>
            <a:ext cx="0" cy="139623"/>
          </a:xfrm>
          <a:prstGeom prst="line">
            <a:avLst/>
          </a:prstGeom>
          <a:ln w="19050" cap="sq">
            <a:solidFill>
              <a:schemeClr val="tx1"/>
            </a:solidFill>
            <a:bevel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6" name="직사각형 587">
            <a:extLst>
              <a:ext uri="{FF2B5EF4-FFF2-40B4-BE49-F238E27FC236}">
                <a16:creationId xmlns:a16="http://schemas.microsoft.com/office/drawing/2014/main" id="{D6F0C94C-E75B-D722-DA9F-2B127CF79B39}"/>
              </a:ext>
            </a:extLst>
          </p:cNvPr>
          <p:cNvSpPr/>
          <p:nvPr/>
        </p:nvSpPr>
        <p:spPr>
          <a:xfrm rot="5400000">
            <a:off x="6235579" y="4243267"/>
            <a:ext cx="77332" cy="523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  <a:latin typeface="+mj-lt"/>
              </a:rPr>
              <a:t>⋯</a:t>
            </a:r>
            <a:endParaRPr lang="ko-KR" altLang="en-US" sz="11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9" name="Oval 688">
            <a:extLst>
              <a:ext uri="{FF2B5EF4-FFF2-40B4-BE49-F238E27FC236}">
                <a16:creationId xmlns:a16="http://schemas.microsoft.com/office/drawing/2014/main" id="{41AAD737-F0BA-7DF1-CC03-AB18B055D4AC}"/>
              </a:ext>
            </a:extLst>
          </p:cNvPr>
          <p:cNvSpPr/>
          <p:nvPr/>
        </p:nvSpPr>
        <p:spPr>
          <a:xfrm>
            <a:off x="6083729" y="4696810"/>
            <a:ext cx="260229" cy="229588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b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692" name="TextBox 691">
            <a:extLst>
              <a:ext uri="{FF2B5EF4-FFF2-40B4-BE49-F238E27FC236}">
                <a16:creationId xmlns:a16="http://schemas.microsoft.com/office/drawing/2014/main" id="{D9AAB793-0BA8-FE73-CE76-6D8C2032D53F}"/>
              </a:ext>
            </a:extLst>
          </p:cNvPr>
          <p:cNvSpPr txBox="1"/>
          <p:nvPr/>
        </p:nvSpPr>
        <p:spPr>
          <a:xfrm>
            <a:off x="6472429" y="4435924"/>
            <a:ext cx="398406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BL</a:t>
            </a:r>
            <a:endParaRPr lang="ko-KR" altLang="en-US" sz="1400" b="1" baseline="-25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3" name="직선 연결선 859">
            <a:extLst>
              <a:ext uri="{FF2B5EF4-FFF2-40B4-BE49-F238E27FC236}">
                <a16:creationId xmlns:a16="http://schemas.microsoft.com/office/drawing/2014/main" id="{2CB934CF-C6FA-F4A4-69C0-643320ED7130}"/>
              </a:ext>
            </a:extLst>
          </p:cNvPr>
          <p:cNvCxnSpPr>
            <a:cxnSpLocks/>
          </p:cNvCxnSpPr>
          <p:nvPr/>
        </p:nvCxnSpPr>
        <p:spPr>
          <a:xfrm rot="16200000" flipV="1">
            <a:off x="6469079" y="4474138"/>
            <a:ext cx="0" cy="129555"/>
          </a:xfrm>
          <a:prstGeom prst="line">
            <a:avLst/>
          </a:prstGeom>
          <a:ln w="12700" cap="sq">
            <a:solidFill>
              <a:schemeClr val="tx1"/>
            </a:solidFill>
            <a:bevel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CB6647B-FC16-70D2-5409-4A87BB9A3E28}"/>
              </a:ext>
            </a:extLst>
          </p:cNvPr>
          <p:cNvGrpSpPr/>
          <p:nvPr/>
        </p:nvGrpSpPr>
        <p:grpSpPr>
          <a:xfrm>
            <a:off x="1436475" y="2370538"/>
            <a:ext cx="4435322" cy="2562763"/>
            <a:chOff x="1436475" y="2370538"/>
            <a:chExt cx="4435322" cy="2562763"/>
          </a:xfrm>
        </p:grpSpPr>
        <p:sp>
          <p:nvSpPr>
            <p:cNvPr id="448" name="Rectangle 447">
              <a:extLst>
                <a:ext uri="{FF2B5EF4-FFF2-40B4-BE49-F238E27FC236}">
                  <a16:creationId xmlns:a16="http://schemas.microsoft.com/office/drawing/2014/main" id="{E841A912-8EDA-683C-32E3-D837DA007716}"/>
                </a:ext>
              </a:extLst>
            </p:cNvPr>
            <p:cNvSpPr/>
            <p:nvPr/>
          </p:nvSpPr>
          <p:spPr>
            <a:xfrm>
              <a:off x="4931332" y="2370538"/>
              <a:ext cx="4315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H" sz="1600" dirty="0">
                  <a:latin typeface="Cambria" panose="02040503050406030204" pitchFamily="18" charset="0"/>
                </a:rPr>
                <a:t>❹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  <p:sp>
          <p:nvSpPr>
            <p:cNvPr id="475" name="TextBox 474">
              <a:extLst>
                <a:ext uri="{FF2B5EF4-FFF2-40B4-BE49-F238E27FC236}">
                  <a16:creationId xmlns:a16="http://schemas.microsoft.com/office/drawing/2014/main" id="{02D898A2-2A3F-684A-E7D6-92FA92EC1222}"/>
                </a:ext>
              </a:extLst>
            </p:cNvPr>
            <p:cNvSpPr txBox="1"/>
            <p:nvPr/>
          </p:nvSpPr>
          <p:spPr>
            <a:xfrm>
              <a:off x="3727135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 E  Evaluation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3" name="사각형: 둥근 모서리 554">
              <a:extLst>
                <a:ext uri="{FF2B5EF4-FFF2-40B4-BE49-F238E27FC236}">
                  <a16:creationId xmlns:a16="http://schemas.microsoft.com/office/drawing/2014/main" id="{982B3883-EFD4-D00C-BEDB-B6D300E5F97A}"/>
                </a:ext>
              </a:extLst>
            </p:cNvPr>
            <p:cNvSpPr/>
            <p:nvPr/>
          </p:nvSpPr>
          <p:spPr>
            <a:xfrm>
              <a:off x="3718407" y="2420242"/>
              <a:ext cx="1900389" cy="2209095"/>
            </a:xfrm>
            <a:prstGeom prst="roundRect">
              <a:avLst>
                <a:gd name="adj" fmla="val 447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44" name="직사각형 588">
              <a:extLst>
                <a:ext uri="{FF2B5EF4-FFF2-40B4-BE49-F238E27FC236}">
                  <a16:creationId xmlns:a16="http://schemas.microsoft.com/office/drawing/2014/main" id="{A17C3B6D-3ECE-D033-AC53-FF745AB03FA4}"/>
                </a:ext>
              </a:extLst>
            </p:cNvPr>
            <p:cNvSpPr/>
            <p:nvPr/>
          </p:nvSpPr>
          <p:spPr>
            <a:xfrm rot="5400000">
              <a:off x="4280632" y="3437493"/>
              <a:ext cx="264740" cy="264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050" b="1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545" name="직선 연결선 589">
              <a:extLst>
                <a:ext uri="{FF2B5EF4-FFF2-40B4-BE49-F238E27FC236}">
                  <a16:creationId xmlns:a16="http://schemas.microsoft.com/office/drawing/2014/main" id="{669F9821-ED30-CE5D-63C0-41A54678E72A}"/>
                </a:ext>
              </a:extLst>
            </p:cNvPr>
            <p:cNvCxnSpPr>
              <a:cxnSpLocks/>
            </p:cNvCxnSpPr>
            <p:nvPr/>
          </p:nvCxnSpPr>
          <p:spPr>
            <a:xfrm>
              <a:off x="4406153" y="3385858"/>
              <a:ext cx="0" cy="9861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직선 연결선 590">
              <a:extLst>
                <a:ext uri="{FF2B5EF4-FFF2-40B4-BE49-F238E27FC236}">
                  <a16:creationId xmlns:a16="http://schemas.microsoft.com/office/drawing/2014/main" id="{10DEDAFE-FED9-1B38-B0CA-EFAC73496C68}"/>
                </a:ext>
              </a:extLst>
            </p:cNvPr>
            <p:cNvCxnSpPr>
              <a:cxnSpLocks/>
            </p:cNvCxnSpPr>
            <p:nvPr/>
          </p:nvCxnSpPr>
          <p:spPr>
            <a:xfrm>
              <a:off x="4407613" y="3385857"/>
              <a:ext cx="13445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직선 연결선 561">
              <a:extLst>
                <a:ext uri="{FF2B5EF4-FFF2-40B4-BE49-F238E27FC236}">
                  <a16:creationId xmlns:a16="http://schemas.microsoft.com/office/drawing/2014/main" id="{80FC38B2-0D0A-A8DD-42EB-F58DC02657C1}"/>
                </a:ext>
              </a:extLst>
            </p:cNvPr>
            <p:cNvCxnSpPr>
              <a:cxnSpLocks/>
            </p:cNvCxnSpPr>
            <p:nvPr/>
          </p:nvCxnSpPr>
          <p:spPr>
            <a:xfrm>
              <a:off x="4544446" y="2666022"/>
              <a:ext cx="0" cy="221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직선 연결선 562">
              <a:extLst>
                <a:ext uri="{FF2B5EF4-FFF2-40B4-BE49-F238E27FC236}">
                  <a16:creationId xmlns:a16="http://schemas.microsoft.com/office/drawing/2014/main" id="{69B2AD6E-BE24-2626-3617-3728660828EA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544446" y="2606688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9" name="그룹 563">
              <a:extLst>
                <a:ext uri="{FF2B5EF4-FFF2-40B4-BE49-F238E27FC236}">
                  <a16:creationId xmlns:a16="http://schemas.microsoft.com/office/drawing/2014/main" id="{F45FE29B-C7AB-7310-1300-37AF6A0AFCAF}"/>
                </a:ext>
              </a:extLst>
            </p:cNvPr>
            <p:cNvGrpSpPr/>
            <p:nvPr/>
          </p:nvGrpSpPr>
          <p:grpSpPr>
            <a:xfrm>
              <a:off x="4191698" y="2392781"/>
              <a:ext cx="544956" cy="252952"/>
              <a:chOff x="4226046" y="1897575"/>
              <a:chExt cx="544956" cy="252952"/>
            </a:xfrm>
          </p:grpSpPr>
          <p:sp>
            <p:nvSpPr>
              <p:cNvPr id="550" name="TextBox 549">
                <a:extLst>
                  <a:ext uri="{FF2B5EF4-FFF2-40B4-BE49-F238E27FC236}">
                    <a16:creationId xmlns:a16="http://schemas.microsoft.com/office/drawing/2014/main" id="{5A827816-DEAD-3E9D-BA32-733AA085FC91}"/>
                  </a:ext>
                </a:extLst>
              </p:cNvPr>
              <p:cNvSpPr txBox="1"/>
              <p:nvPr/>
            </p:nvSpPr>
            <p:spPr>
              <a:xfrm>
                <a:off x="422604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1" name="TextBox 550">
                <a:extLst>
                  <a:ext uri="{FF2B5EF4-FFF2-40B4-BE49-F238E27FC236}">
                    <a16:creationId xmlns:a16="http://schemas.microsoft.com/office/drawing/2014/main" id="{43E2B8FB-32CA-B1DE-1061-3C62A6E33D89}"/>
                  </a:ext>
                </a:extLst>
              </p:cNvPr>
              <p:cNvSpPr txBox="1"/>
              <p:nvPr/>
            </p:nvSpPr>
            <p:spPr>
              <a:xfrm>
                <a:off x="440203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52" name="직선 연결선 564">
              <a:extLst>
                <a:ext uri="{FF2B5EF4-FFF2-40B4-BE49-F238E27FC236}">
                  <a16:creationId xmlns:a16="http://schemas.microsoft.com/office/drawing/2014/main" id="{F9D62AE5-7CCB-4BA1-0ED5-2FEE1DB5A291}"/>
                </a:ext>
              </a:extLst>
            </p:cNvPr>
            <p:cNvCxnSpPr>
              <a:cxnSpLocks/>
            </p:cNvCxnSpPr>
            <p:nvPr/>
          </p:nvCxnSpPr>
          <p:spPr>
            <a:xfrm>
              <a:off x="4544446" y="3239562"/>
              <a:ext cx="901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3" name="직사각형 566">
              <a:extLst>
                <a:ext uri="{FF2B5EF4-FFF2-40B4-BE49-F238E27FC236}">
                  <a16:creationId xmlns:a16="http://schemas.microsoft.com/office/drawing/2014/main" id="{7C430B8F-7962-A952-1648-2B0DB97B6535}"/>
                </a:ext>
              </a:extLst>
            </p:cNvPr>
            <p:cNvSpPr/>
            <p:nvPr/>
          </p:nvSpPr>
          <p:spPr>
            <a:xfrm rot="5400000">
              <a:off x="5072057" y="2928954"/>
              <a:ext cx="534819" cy="2930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Latch</a:t>
              </a:r>
              <a:endParaRPr lang="ko-KR" altLang="en-US" sz="14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554" name="직선 연결선 572">
              <a:extLst>
                <a:ext uri="{FF2B5EF4-FFF2-40B4-BE49-F238E27FC236}">
                  <a16:creationId xmlns:a16="http://schemas.microsoft.com/office/drawing/2014/main" id="{66798B79-1038-06B7-1E4A-59DD5318295D}"/>
                </a:ext>
              </a:extLst>
            </p:cNvPr>
            <p:cNvCxnSpPr>
              <a:cxnSpLocks/>
            </p:cNvCxnSpPr>
            <p:nvPr/>
          </p:nvCxnSpPr>
          <p:spPr>
            <a:xfrm>
              <a:off x="5347352" y="2628420"/>
              <a:ext cx="0" cy="170218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5" name="TextBox 554">
              <a:extLst>
                <a:ext uri="{FF2B5EF4-FFF2-40B4-BE49-F238E27FC236}">
                  <a16:creationId xmlns:a16="http://schemas.microsoft.com/office/drawing/2014/main" id="{2731A167-EFC7-5D17-A68F-BBAEE65C8FE7}"/>
                </a:ext>
              </a:extLst>
            </p:cNvPr>
            <p:cNvSpPr txBox="1"/>
            <p:nvPr/>
          </p:nvSpPr>
          <p:spPr>
            <a:xfrm>
              <a:off x="5231083" y="2413071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ON</a:t>
              </a:r>
              <a:endParaRPr lang="ko-KR" altLang="en-US" sz="1400" b="1" baseline="-25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6" name="사각형: 둥근 위쪽 모서리 575">
              <a:extLst>
                <a:ext uri="{FF2B5EF4-FFF2-40B4-BE49-F238E27FC236}">
                  <a16:creationId xmlns:a16="http://schemas.microsoft.com/office/drawing/2014/main" id="{F2AC4ED9-3A83-DF04-55ED-A1B9E8D7078A}"/>
                </a:ext>
              </a:extLst>
            </p:cNvPr>
            <p:cNvSpPr/>
            <p:nvPr/>
          </p:nvSpPr>
          <p:spPr>
            <a:xfrm>
              <a:off x="4723014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57" name="직선 연결선 577">
              <a:extLst>
                <a:ext uri="{FF2B5EF4-FFF2-40B4-BE49-F238E27FC236}">
                  <a16:creationId xmlns:a16="http://schemas.microsoft.com/office/drawing/2014/main" id="{15015C9A-1576-001B-73BD-AFE9A6B38E12}"/>
                </a:ext>
              </a:extLst>
            </p:cNvPr>
            <p:cNvCxnSpPr>
              <a:cxnSpLocks/>
            </p:cNvCxnSpPr>
            <p:nvPr/>
          </p:nvCxnSpPr>
          <p:spPr>
            <a:xfrm>
              <a:off x="4891510" y="3144830"/>
              <a:ext cx="0" cy="9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8" name="타원 578">
              <a:extLst>
                <a:ext uri="{FF2B5EF4-FFF2-40B4-BE49-F238E27FC236}">
                  <a16:creationId xmlns:a16="http://schemas.microsoft.com/office/drawing/2014/main" id="{62B9CED2-5BFD-E9D9-32BA-F8D96833A464}"/>
                </a:ext>
              </a:extLst>
            </p:cNvPr>
            <p:cNvSpPr/>
            <p:nvPr/>
          </p:nvSpPr>
          <p:spPr>
            <a:xfrm>
              <a:off x="4864468" y="3207086"/>
              <a:ext cx="54091" cy="540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9" name="타원 557">
              <a:extLst>
                <a:ext uri="{FF2B5EF4-FFF2-40B4-BE49-F238E27FC236}">
                  <a16:creationId xmlns:a16="http://schemas.microsoft.com/office/drawing/2014/main" id="{B4809990-A3F8-29CA-EC58-89ED16678A27}"/>
                </a:ext>
              </a:extLst>
            </p:cNvPr>
            <p:cNvSpPr/>
            <p:nvPr/>
          </p:nvSpPr>
          <p:spPr>
            <a:xfrm>
              <a:off x="4513966" y="3004712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60" name="타원 558">
              <a:extLst>
                <a:ext uri="{FF2B5EF4-FFF2-40B4-BE49-F238E27FC236}">
                  <a16:creationId xmlns:a16="http://schemas.microsoft.com/office/drawing/2014/main" id="{1AF02232-7729-B207-4C74-814BBD706FDA}"/>
                </a:ext>
              </a:extLst>
            </p:cNvPr>
            <p:cNvSpPr/>
            <p:nvPr/>
          </p:nvSpPr>
          <p:spPr>
            <a:xfrm>
              <a:off x="4513966" y="2820800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561" name="그룹 440">
              <a:extLst>
                <a:ext uri="{FF2B5EF4-FFF2-40B4-BE49-F238E27FC236}">
                  <a16:creationId xmlns:a16="http://schemas.microsoft.com/office/drawing/2014/main" id="{7F970D7C-F4EE-93B8-5CB0-00ED2B674EFB}"/>
                </a:ext>
              </a:extLst>
            </p:cNvPr>
            <p:cNvGrpSpPr/>
            <p:nvPr/>
          </p:nvGrpSpPr>
          <p:grpSpPr>
            <a:xfrm>
              <a:off x="3626803" y="3940649"/>
              <a:ext cx="552896" cy="237564"/>
              <a:chOff x="4226046" y="1912963"/>
              <a:chExt cx="552896" cy="237564"/>
            </a:xfrm>
          </p:grpSpPr>
          <p:sp>
            <p:nvSpPr>
              <p:cNvPr id="562" name="TextBox 561">
                <a:extLst>
                  <a:ext uri="{FF2B5EF4-FFF2-40B4-BE49-F238E27FC236}">
                    <a16:creationId xmlns:a16="http://schemas.microsoft.com/office/drawing/2014/main" id="{9362BF73-8801-3670-83E0-5358AF367B6A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BA63118C-D2A1-2BAD-F7D6-F338D3A8FF8F}"/>
                  </a:ext>
                </a:extLst>
              </p:cNvPr>
              <p:cNvSpPr txBox="1"/>
              <p:nvPr/>
            </p:nvSpPr>
            <p:spPr>
              <a:xfrm>
                <a:off x="440997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PASS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64" name="직선 연결선 2">
              <a:extLst>
                <a:ext uri="{FF2B5EF4-FFF2-40B4-BE49-F238E27FC236}">
                  <a16:creationId xmlns:a16="http://schemas.microsoft.com/office/drawing/2014/main" id="{4CC4A0DC-7972-2937-98BF-AA57CF1982D9}"/>
                </a:ext>
              </a:extLst>
            </p:cNvPr>
            <p:cNvCxnSpPr>
              <a:cxnSpLocks/>
              <a:stCxn id="559" idx="4"/>
            </p:cNvCxnSpPr>
            <p:nvPr/>
          </p:nvCxnSpPr>
          <p:spPr>
            <a:xfrm>
              <a:off x="4544446" y="3065672"/>
              <a:ext cx="0" cy="15636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5" name="그룹 585">
              <a:extLst>
                <a:ext uri="{FF2B5EF4-FFF2-40B4-BE49-F238E27FC236}">
                  <a16:creationId xmlns:a16="http://schemas.microsoft.com/office/drawing/2014/main" id="{90DA6521-0D25-C40C-72EB-F043668DE962}"/>
                </a:ext>
              </a:extLst>
            </p:cNvPr>
            <p:cNvGrpSpPr/>
            <p:nvPr/>
          </p:nvGrpSpPr>
          <p:grpSpPr>
            <a:xfrm rot="16200000">
              <a:off x="4187731" y="3960874"/>
              <a:ext cx="285375" cy="151469"/>
              <a:chOff x="6995826" y="1376806"/>
              <a:chExt cx="1464595" cy="1280243"/>
            </a:xfrm>
          </p:grpSpPr>
          <p:cxnSp>
            <p:nvCxnSpPr>
              <p:cNvPr id="566" name="직선 연결선 591">
                <a:extLst>
                  <a:ext uri="{FF2B5EF4-FFF2-40B4-BE49-F238E27FC236}">
                    <a16:creationId xmlns:a16="http://schemas.microsoft.com/office/drawing/2014/main" id="{D2B64BC2-A0E5-025F-E03A-134D213BC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7" name="직선 연결선 592">
                <a:extLst>
                  <a:ext uri="{FF2B5EF4-FFF2-40B4-BE49-F238E27FC236}">
                    <a16:creationId xmlns:a16="http://schemas.microsoft.com/office/drawing/2014/main" id="{CAC3D3A0-4F8C-E27F-F913-D100A0B451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8" name="직선 연결선 593">
                <a:extLst>
                  <a:ext uri="{FF2B5EF4-FFF2-40B4-BE49-F238E27FC236}">
                    <a16:creationId xmlns:a16="http://schemas.microsoft.com/office/drawing/2014/main" id="{45D5A26F-3220-AAE1-371F-75DAC020C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9" name="직선 연결선 594">
                <a:extLst>
                  <a:ext uri="{FF2B5EF4-FFF2-40B4-BE49-F238E27FC236}">
                    <a16:creationId xmlns:a16="http://schemas.microsoft.com/office/drawing/2014/main" id="{7DA13CF9-4C6C-9280-B773-826DBDC451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0" name="직선 연결선 595">
                <a:extLst>
                  <a:ext uri="{FF2B5EF4-FFF2-40B4-BE49-F238E27FC236}">
                    <a16:creationId xmlns:a16="http://schemas.microsoft.com/office/drawing/2014/main" id="{018E63C3-7FA1-A513-9EB3-9127239D6E3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78506" y="2375134"/>
                <a:ext cx="0" cy="56383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직선 연결선 596">
                <a:extLst>
                  <a:ext uri="{FF2B5EF4-FFF2-40B4-BE49-F238E27FC236}">
                    <a16:creationId xmlns:a16="http://schemas.microsoft.com/office/drawing/2014/main" id="{660E2AE2-887D-747D-CA12-1F657B8A9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직선 연결선 597">
                <a:extLst>
                  <a:ext uri="{FF2B5EF4-FFF2-40B4-BE49-F238E27FC236}">
                    <a16:creationId xmlns:a16="http://schemas.microsoft.com/office/drawing/2014/main" id="{F9283D11-8F56-8EB9-2416-762AD069CE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3" name="그룹 440">
              <a:extLst>
                <a:ext uri="{FF2B5EF4-FFF2-40B4-BE49-F238E27FC236}">
                  <a16:creationId xmlns:a16="http://schemas.microsoft.com/office/drawing/2014/main" id="{0F7B5860-FAB6-41DD-636C-FA8B221F8893}"/>
                </a:ext>
              </a:extLst>
            </p:cNvPr>
            <p:cNvGrpSpPr/>
            <p:nvPr/>
          </p:nvGrpSpPr>
          <p:grpSpPr>
            <a:xfrm>
              <a:off x="3677362" y="3653568"/>
              <a:ext cx="533844" cy="237564"/>
              <a:chOff x="4226046" y="1912963"/>
              <a:chExt cx="533844" cy="237564"/>
            </a:xfrm>
          </p:grpSpPr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7AE73935-610C-2A32-3DCD-D9FE95534236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6B96B903-C38E-B261-5ABB-776CF0D04A0B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76" name="직선 연결선 595">
              <a:extLst>
                <a:ext uri="{FF2B5EF4-FFF2-40B4-BE49-F238E27FC236}">
                  <a16:creationId xmlns:a16="http://schemas.microsoft.com/office/drawing/2014/main" id="{6F3927C0-594F-E391-16CB-E87A5A409C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13923" y="4026627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직선 연결선 650">
              <a:extLst>
                <a:ext uri="{FF2B5EF4-FFF2-40B4-BE49-F238E27FC236}">
                  <a16:creationId xmlns:a16="http://schemas.microsoft.com/office/drawing/2014/main" id="{4D9FA68B-9F0F-9331-E7C9-A4A57321E18F}"/>
                </a:ext>
              </a:extLst>
            </p:cNvPr>
            <p:cNvCxnSpPr>
              <a:cxnSpLocks/>
            </p:cNvCxnSpPr>
            <p:nvPr/>
          </p:nvCxnSpPr>
          <p:spPr>
            <a:xfrm rot="18900000" flipV="1">
              <a:off x="4478318" y="2907471"/>
              <a:ext cx="0" cy="122952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9" name="사각형: 둥근 위쪽 모서리 853">
              <a:extLst>
                <a:ext uri="{FF2B5EF4-FFF2-40B4-BE49-F238E27FC236}">
                  <a16:creationId xmlns:a16="http://schemas.microsoft.com/office/drawing/2014/main" id="{E5127BCC-5795-D0F8-1956-AEE2785F12BA}"/>
                </a:ext>
              </a:extLst>
            </p:cNvPr>
            <p:cNvSpPr/>
            <p:nvPr/>
          </p:nvSpPr>
          <p:spPr>
            <a:xfrm>
              <a:off x="4722917" y="2865766"/>
              <a:ext cx="347468" cy="277032"/>
            </a:xfrm>
            <a:prstGeom prst="round2SameRect">
              <a:avLst>
                <a:gd name="adj1" fmla="val 0"/>
                <a:gd name="adj2" fmla="val 2066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81" name="그룹 585">
              <a:extLst>
                <a:ext uri="{FF2B5EF4-FFF2-40B4-BE49-F238E27FC236}">
                  <a16:creationId xmlns:a16="http://schemas.microsoft.com/office/drawing/2014/main" id="{59DC2109-BCDB-1D55-3733-72544A3473E6}"/>
                </a:ext>
              </a:extLst>
            </p:cNvPr>
            <p:cNvGrpSpPr/>
            <p:nvPr/>
          </p:nvGrpSpPr>
          <p:grpSpPr>
            <a:xfrm rot="16200000">
              <a:off x="4214600" y="3694854"/>
              <a:ext cx="231636" cy="151469"/>
              <a:chOff x="6995826" y="1376806"/>
              <a:chExt cx="1188795" cy="1280239"/>
            </a:xfrm>
          </p:grpSpPr>
          <p:cxnSp>
            <p:nvCxnSpPr>
              <p:cNvPr id="582" name="직선 연결선 591">
                <a:extLst>
                  <a:ext uri="{FF2B5EF4-FFF2-40B4-BE49-F238E27FC236}">
                    <a16:creationId xmlns:a16="http://schemas.microsoft.com/office/drawing/2014/main" id="{4DE7C4F5-0AF1-297B-6C67-139F13E5E5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3" name="직선 연결선 592">
                <a:extLst>
                  <a:ext uri="{FF2B5EF4-FFF2-40B4-BE49-F238E27FC236}">
                    <a16:creationId xmlns:a16="http://schemas.microsoft.com/office/drawing/2014/main" id="{F4210C03-5760-055E-821E-2E6A92D0B6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4" name="직선 연결선 593">
                <a:extLst>
                  <a:ext uri="{FF2B5EF4-FFF2-40B4-BE49-F238E27FC236}">
                    <a16:creationId xmlns:a16="http://schemas.microsoft.com/office/drawing/2014/main" id="{1195D165-B9A1-95F7-7850-1AB72E5EBF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직선 연결선 594">
                <a:extLst>
                  <a:ext uri="{FF2B5EF4-FFF2-40B4-BE49-F238E27FC236}">
                    <a16:creationId xmlns:a16="http://schemas.microsoft.com/office/drawing/2014/main" id="{20679C23-BCCA-BB5A-81DD-698601FFCE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직선 연결선 595">
                <a:extLst>
                  <a:ext uri="{FF2B5EF4-FFF2-40B4-BE49-F238E27FC236}">
                    <a16:creationId xmlns:a16="http://schemas.microsoft.com/office/drawing/2014/main" id="{098881F9-B791-FF10-7D6F-8ED096B853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589" y="2657041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직선 연결선 596">
                <a:extLst>
                  <a:ext uri="{FF2B5EF4-FFF2-40B4-BE49-F238E27FC236}">
                    <a16:creationId xmlns:a16="http://schemas.microsoft.com/office/drawing/2014/main" id="{B599DBB3-99EF-3FE0-315B-3A233721A8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직선 연결선 597">
                <a:extLst>
                  <a:ext uri="{FF2B5EF4-FFF2-40B4-BE49-F238E27FC236}">
                    <a16:creationId xmlns:a16="http://schemas.microsoft.com/office/drawing/2014/main" id="{6DA891D8-6746-F49C-17F4-5267487648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9" name="직선 연결선 595">
              <a:extLst>
                <a:ext uri="{FF2B5EF4-FFF2-40B4-BE49-F238E27FC236}">
                  <a16:creationId xmlns:a16="http://schemas.microsoft.com/office/drawing/2014/main" id="{14B880DB-7524-2CC6-8282-CA9EEA7A9B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213923" y="3735622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직선 연결선 586">
              <a:extLst>
                <a:ext uri="{FF2B5EF4-FFF2-40B4-BE49-F238E27FC236}">
                  <a16:creationId xmlns:a16="http://schemas.microsoft.com/office/drawing/2014/main" id="{51613C61-3556-CD7B-4FE7-AD763E83B5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07741" y="4354835"/>
              <a:ext cx="0" cy="13962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1" name="직사각형 587">
              <a:extLst>
                <a:ext uri="{FF2B5EF4-FFF2-40B4-BE49-F238E27FC236}">
                  <a16:creationId xmlns:a16="http://schemas.microsoft.com/office/drawing/2014/main" id="{1839D117-F9F1-4F0B-9F03-3D406BD26459}"/>
                </a:ext>
              </a:extLst>
            </p:cNvPr>
            <p:cNvSpPr/>
            <p:nvPr/>
          </p:nvSpPr>
          <p:spPr>
            <a:xfrm rot="5400000">
              <a:off x="4373543" y="4243267"/>
              <a:ext cx="77332" cy="523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1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643" name="타원 739">
              <a:extLst>
                <a:ext uri="{FF2B5EF4-FFF2-40B4-BE49-F238E27FC236}">
                  <a16:creationId xmlns:a16="http://schemas.microsoft.com/office/drawing/2014/main" id="{B6F382B2-735C-1B98-61BE-0B79ED503D6A}"/>
                </a:ext>
              </a:extLst>
            </p:cNvPr>
            <p:cNvSpPr/>
            <p:nvPr/>
          </p:nvSpPr>
          <p:spPr>
            <a:xfrm>
              <a:off x="4209034" y="3929189"/>
              <a:ext cx="268486" cy="268486"/>
            </a:xfrm>
            <a:prstGeom prst="ellipse">
              <a:avLst/>
            </a:prstGeom>
            <a:solidFill>
              <a:schemeClr val="bg1">
                <a:alpha val="84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644" name="그룹 835">
              <a:extLst>
                <a:ext uri="{FF2B5EF4-FFF2-40B4-BE49-F238E27FC236}">
                  <a16:creationId xmlns:a16="http://schemas.microsoft.com/office/drawing/2014/main" id="{6C33BCA2-78E4-F6FA-7425-86DFB244F01E}"/>
                </a:ext>
              </a:extLst>
            </p:cNvPr>
            <p:cNvGrpSpPr/>
            <p:nvPr/>
          </p:nvGrpSpPr>
          <p:grpSpPr>
            <a:xfrm rot="16200000">
              <a:off x="4287318" y="4037492"/>
              <a:ext cx="231426" cy="50005"/>
              <a:chOff x="5890169" y="4312037"/>
              <a:chExt cx="1895988" cy="1103725"/>
            </a:xfrm>
          </p:grpSpPr>
          <p:grpSp>
            <p:nvGrpSpPr>
              <p:cNvPr id="645" name="그룹 822">
                <a:extLst>
                  <a:ext uri="{FF2B5EF4-FFF2-40B4-BE49-F238E27FC236}">
                    <a16:creationId xmlns:a16="http://schemas.microsoft.com/office/drawing/2014/main" id="{1E8A298A-AC4D-FFC5-5FEC-BB6D62D531BC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648" name="직선 연결선 771">
                  <a:extLst>
                    <a:ext uri="{FF2B5EF4-FFF2-40B4-BE49-F238E27FC236}">
                      <a16:creationId xmlns:a16="http://schemas.microsoft.com/office/drawing/2014/main" id="{5B3E7F70-8ACB-1F77-7777-708AAC35D3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9" name="직선 연결선 789">
                  <a:extLst>
                    <a:ext uri="{FF2B5EF4-FFF2-40B4-BE49-F238E27FC236}">
                      <a16:creationId xmlns:a16="http://schemas.microsoft.com/office/drawing/2014/main" id="{2CFB2145-74CB-28F6-E440-3071FA1408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0" name="직선 연결선 792">
                  <a:extLst>
                    <a:ext uri="{FF2B5EF4-FFF2-40B4-BE49-F238E27FC236}">
                      <a16:creationId xmlns:a16="http://schemas.microsoft.com/office/drawing/2014/main" id="{86AADCB0-8227-34E6-2750-0E81C86851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1" name="직선 연결선 807">
                  <a:extLst>
                    <a:ext uri="{FF2B5EF4-FFF2-40B4-BE49-F238E27FC236}">
                      <a16:creationId xmlns:a16="http://schemas.microsoft.com/office/drawing/2014/main" id="{EADE5DE7-3FAE-31EE-6AE0-4FADF51788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2" name="직선 연결선 810">
                  <a:extLst>
                    <a:ext uri="{FF2B5EF4-FFF2-40B4-BE49-F238E27FC236}">
                      <a16:creationId xmlns:a16="http://schemas.microsoft.com/office/drawing/2014/main" id="{31596133-9476-D246-8B93-B12147E787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3" name="직선 연결선 815">
                  <a:extLst>
                    <a:ext uri="{FF2B5EF4-FFF2-40B4-BE49-F238E27FC236}">
                      <a16:creationId xmlns:a16="http://schemas.microsoft.com/office/drawing/2014/main" id="{D162CABE-6FA2-11CC-8AD0-6AE2E39A9A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4" name="직선 연결선 819">
                  <a:extLst>
                    <a:ext uri="{FF2B5EF4-FFF2-40B4-BE49-F238E27FC236}">
                      <a16:creationId xmlns:a16="http://schemas.microsoft.com/office/drawing/2014/main" id="{CD087C04-4550-ACAD-9C32-EBBD92F49C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chemeClr val="tx1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6" name="직선 연결선 826">
                <a:extLst>
                  <a:ext uri="{FF2B5EF4-FFF2-40B4-BE49-F238E27FC236}">
                    <a16:creationId xmlns:a16="http://schemas.microsoft.com/office/drawing/2014/main" id="{22F7C715-93BE-8C9A-05D3-79E006D92E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7" name="직선 연결선 832">
                <a:extLst>
                  <a:ext uri="{FF2B5EF4-FFF2-40B4-BE49-F238E27FC236}">
                    <a16:creationId xmlns:a16="http://schemas.microsoft.com/office/drawing/2014/main" id="{534B5660-72F3-1CF2-F6E6-7F1CF0DB71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5" name="타원 739">
              <a:extLst>
                <a:ext uri="{FF2B5EF4-FFF2-40B4-BE49-F238E27FC236}">
                  <a16:creationId xmlns:a16="http://schemas.microsoft.com/office/drawing/2014/main" id="{09FFC668-E718-6FC9-D1F9-EE6D67E025DF}"/>
                </a:ext>
              </a:extLst>
            </p:cNvPr>
            <p:cNvSpPr/>
            <p:nvPr/>
          </p:nvSpPr>
          <p:spPr>
            <a:xfrm>
              <a:off x="4211339" y="3929189"/>
              <a:ext cx="268486" cy="26848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56" name="타원 739">
              <a:extLst>
                <a:ext uri="{FF2B5EF4-FFF2-40B4-BE49-F238E27FC236}">
                  <a16:creationId xmlns:a16="http://schemas.microsoft.com/office/drawing/2014/main" id="{1E12A20F-39F0-0ABD-D86C-B8F8196E8CD6}"/>
                </a:ext>
              </a:extLst>
            </p:cNvPr>
            <p:cNvSpPr/>
            <p:nvPr/>
          </p:nvSpPr>
          <p:spPr>
            <a:xfrm>
              <a:off x="4209034" y="3632111"/>
              <a:ext cx="268486" cy="268486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7" name="사각형: 둥근 위쪽 모서리 576">
              <a:extLst>
                <a:ext uri="{FF2B5EF4-FFF2-40B4-BE49-F238E27FC236}">
                  <a16:creationId xmlns:a16="http://schemas.microsoft.com/office/drawing/2014/main" id="{92295B3C-A897-E40F-9844-091185F75B8D}"/>
                </a:ext>
              </a:extLst>
            </p:cNvPr>
            <p:cNvSpPr/>
            <p:nvPr/>
          </p:nvSpPr>
          <p:spPr>
            <a:xfrm>
              <a:off x="4723014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DC4A0E27-78CE-5E17-25F0-4A2EEC09C7D2}"/>
                </a:ext>
              </a:extLst>
            </p:cNvPr>
            <p:cNvSpPr/>
            <p:nvPr/>
          </p:nvSpPr>
          <p:spPr>
            <a:xfrm>
              <a:off x="4002151" y="4699969"/>
              <a:ext cx="260229" cy="22958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690" name="TextBox 689">
              <a:extLst>
                <a:ext uri="{FF2B5EF4-FFF2-40B4-BE49-F238E27FC236}">
                  <a16:creationId xmlns:a16="http://schemas.microsoft.com/office/drawing/2014/main" id="{5CDBA680-3B75-86E4-6353-EBF651358440}"/>
                </a:ext>
              </a:extLst>
            </p:cNvPr>
            <p:cNvSpPr txBox="1"/>
            <p:nvPr/>
          </p:nvSpPr>
          <p:spPr>
            <a:xfrm>
              <a:off x="4618729" y="4432916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91" name="직선 연결선 859">
              <a:extLst>
                <a:ext uri="{FF2B5EF4-FFF2-40B4-BE49-F238E27FC236}">
                  <a16:creationId xmlns:a16="http://schemas.microsoft.com/office/drawing/2014/main" id="{68CA7473-5100-9DDD-0DD2-550673D8BC4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4610729" y="4470761"/>
              <a:ext cx="0" cy="129555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사각형: 둥근 모서리 554">
              <a:extLst>
                <a:ext uri="{FF2B5EF4-FFF2-40B4-BE49-F238E27FC236}">
                  <a16:creationId xmlns:a16="http://schemas.microsoft.com/office/drawing/2014/main" id="{9D989D41-1DCD-2408-FE8F-FF39815DB25A}"/>
                </a:ext>
              </a:extLst>
            </p:cNvPr>
            <p:cNvSpPr/>
            <p:nvPr/>
          </p:nvSpPr>
          <p:spPr>
            <a:xfrm>
              <a:off x="1573772" y="2420242"/>
              <a:ext cx="1900389" cy="2209095"/>
            </a:xfrm>
            <a:prstGeom prst="roundRect">
              <a:avLst>
                <a:gd name="adj" fmla="val 4472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50" name="TextBox 449">
              <a:extLst>
                <a:ext uri="{FF2B5EF4-FFF2-40B4-BE49-F238E27FC236}">
                  <a16:creationId xmlns:a16="http://schemas.microsoft.com/office/drawing/2014/main" id="{E9961FB0-BD58-5C5B-C10F-3ABB7B25F373}"/>
                </a:ext>
              </a:extLst>
            </p:cNvPr>
            <p:cNvSpPr txBox="1"/>
            <p:nvPr/>
          </p:nvSpPr>
          <p:spPr>
            <a:xfrm>
              <a:off x="1591497" y="4687080"/>
              <a:ext cx="1864939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 P  Precharge</a:t>
              </a:r>
              <a:endParaRPr lang="ko-KR" altLang="en-US" sz="1600" b="1" dirty="0">
                <a:solidFill>
                  <a:srgbClr val="0070C0"/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51" name="그룹 585">
              <a:extLst>
                <a:ext uri="{FF2B5EF4-FFF2-40B4-BE49-F238E27FC236}">
                  <a16:creationId xmlns:a16="http://schemas.microsoft.com/office/drawing/2014/main" id="{4BE65A6D-582F-9210-A0E8-B565DF035167}"/>
                </a:ext>
              </a:extLst>
            </p:cNvPr>
            <p:cNvGrpSpPr/>
            <p:nvPr/>
          </p:nvGrpSpPr>
          <p:grpSpPr>
            <a:xfrm rot="16200000">
              <a:off x="2025124" y="3694854"/>
              <a:ext cx="231636" cy="151469"/>
              <a:chOff x="6995826" y="1376806"/>
              <a:chExt cx="1188795" cy="1280239"/>
            </a:xfrm>
          </p:grpSpPr>
          <p:cxnSp>
            <p:nvCxnSpPr>
              <p:cNvPr id="452" name="직선 연결선 591">
                <a:extLst>
                  <a:ext uri="{FF2B5EF4-FFF2-40B4-BE49-F238E27FC236}">
                    <a16:creationId xmlns:a16="http://schemas.microsoft.com/office/drawing/2014/main" id="{6E5327A5-9E0D-EBAA-8FDE-18B247233C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직선 연결선 592">
                <a:extLst>
                  <a:ext uri="{FF2B5EF4-FFF2-40B4-BE49-F238E27FC236}">
                    <a16:creationId xmlns:a16="http://schemas.microsoft.com/office/drawing/2014/main" id="{D3C97B66-9977-FD35-A061-D66CAC603B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직선 연결선 593">
                <a:extLst>
                  <a:ext uri="{FF2B5EF4-FFF2-40B4-BE49-F238E27FC236}">
                    <a16:creationId xmlns:a16="http://schemas.microsoft.com/office/drawing/2014/main" id="{75CC3D1A-6F3A-3014-5634-1A57282C9F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직선 연결선 594">
                <a:extLst>
                  <a:ext uri="{FF2B5EF4-FFF2-40B4-BE49-F238E27FC236}">
                    <a16:creationId xmlns:a16="http://schemas.microsoft.com/office/drawing/2014/main" id="{BE7343C2-EEA2-BDE1-64C1-AB284FF1E4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직선 연결선 595">
                <a:extLst>
                  <a:ext uri="{FF2B5EF4-FFF2-40B4-BE49-F238E27FC236}">
                    <a16:creationId xmlns:a16="http://schemas.microsoft.com/office/drawing/2014/main" id="{2EC44D9E-7335-905E-68F3-D1A9F5AF66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6589" y="2657041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직선 연결선 596">
                <a:extLst>
                  <a:ext uri="{FF2B5EF4-FFF2-40B4-BE49-F238E27FC236}">
                    <a16:creationId xmlns:a16="http://schemas.microsoft.com/office/drawing/2014/main" id="{9036EB43-A720-3112-ABD9-09C6227707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직선 연결선 597">
                <a:extLst>
                  <a:ext uri="{FF2B5EF4-FFF2-40B4-BE49-F238E27FC236}">
                    <a16:creationId xmlns:a16="http://schemas.microsoft.com/office/drawing/2014/main" id="{B7712782-FA13-0AC0-D473-B2550D9A4A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9" name="직선 연결선 586">
              <a:extLst>
                <a:ext uri="{FF2B5EF4-FFF2-40B4-BE49-F238E27FC236}">
                  <a16:creationId xmlns:a16="http://schemas.microsoft.com/office/drawing/2014/main" id="{FA9A3D40-7091-0C7C-9210-3ABAC7745C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8265" y="4354835"/>
              <a:ext cx="0" cy="139623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0" name="직사각형 588">
              <a:extLst>
                <a:ext uri="{FF2B5EF4-FFF2-40B4-BE49-F238E27FC236}">
                  <a16:creationId xmlns:a16="http://schemas.microsoft.com/office/drawing/2014/main" id="{2C927630-B7E5-E9C9-8DB7-3C514077D785}"/>
                </a:ext>
              </a:extLst>
            </p:cNvPr>
            <p:cNvSpPr/>
            <p:nvPr/>
          </p:nvSpPr>
          <p:spPr>
            <a:xfrm rot="5400000">
              <a:off x="2091156" y="3437493"/>
              <a:ext cx="264740" cy="264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050" b="1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461" name="직선 연결선 589">
              <a:extLst>
                <a:ext uri="{FF2B5EF4-FFF2-40B4-BE49-F238E27FC236}">
                  <a16:creationId xmlns:a16="http://schemas.microsoft.com/office/drawing/2014/main" id="{4B9501F8-7AF6-E205-3289-49F31F9664E2}"/>
                </a:ext>
              </a:extLst>
            </p:cNvPr>
            <p:cNvCxnSpPr>
              <a:cxnSpLocks/>
            </p:cNvCxnSpPr>
            <p:nvPr/>
          </p:nvCxnSpPr>
          <p:spPr>
            <a:xfrm>
              <a:off x="2216677" y="3385858"/>
              <a:ext cx="0" cy="9861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직선 연결선 590">
              <a:extLst>
                <a:ext uri="{FF2B5EF4-FFF2-40B4-BE49-F238E27FC236}">
                  <a16:creationId xmlns:a16="http://schemas.microsoft.com/office/drawing/2014/main" id="{18F9C3A2-7E32-72EB-4B08-CBBC1EF7BB31}"/>
                </a:ext>
              </a:extLst>
            </p:cNvPr>
            <p:cNvCxnSpPr>
              <a:cxnSpLocks/>
            </p:cNvCxnSpPr>
            <p:nvPr/>
          </p:nvCxnSpPr>
          <p:spPr>
            <a:xfrm>
              <a:off x="2218137" y="3385857"/>
              <a:ext cx="134455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직선 연결선 561">
              <a:extLst>
                <a:ext uri="{FF2B5EF4-FFF2-40B4-BE49-F238E27FC236}">
                  <a16:creationId xmlns:a16="http://schemas.microsoft.com/office/drawing/2014/main" id="{BFE2D2BA-D6B5-6593-4510-0E0873A2A16C}"/>
                </a:ext>
              </a:extLst>
            </p:cNvPr>
            <p:cNvCxnSpPr>
              <a:cxnSpLocks/>
            </p:cNvCxnSpPr>
            <p:nvPr/>
          </p:nvCxnSpPr>
          <p:spPr>
            <a:xfrm>
              <a:off x="2354970" y="2666022"/>
              <a:ext cx="0" cy="22180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직선 연결선 562">
              <a:extLst>
                <a:ext uri="{FF2B5EF4-FFF2-40B4-BE49-F238E27FC236}">
                  <a16:creationId xmlns:a16="http://schemas.microsoft.com/office/drawing/2014/main" id="{9E6BA15E-0442-8651-A810-CA91B5B74A8A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354970" y="2606688"/>
              <a:ext cx="0" cy="122952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5" name="그룹 563">
              <a:extLst>
                <a:ext uri="{FF2B5EF4-FFF2-40B4-BE49-F238E27FC236}">
                  <a16:creationId xmlns:a16="http://schemas.microsoft.com/office/drawing/2014/main" id="{5CAE423C-796E-29D2-D477-0EA7A8E17A97}"/>
                </a:ext>
              </a:extLst>
            </p:cNvPr>
            <p:cNvGrpSpPr/>
            <p:nvPr/>
          </p:nvGrpSpPr>
          <p:grpSpPr>
            <a:xfrm>
              <a:off x="2002222" y="2392781"/>
              <a:ext cx="544956" cy="252952"/>
              <a:chOff x="4226046" y="1897575"/>
              <a:chExt cx="544956" cy="252952"/>
            </a:xfrm>
          </p:grpSpPr>
          <p:sp>
            <p:nvSpPr>
              <p:cNvPr id="466" name="TextBox 465">
                <a:extLst>
                  <a:ext uri="{FF2B5EF4-FFF2-40B4-BE49-F238E27FC236}">
                    <a16:creationId xmlns:a16="http://schemas.microsoft.com/office/drawing/2014/main" id="{0015BC86-F85B-39BE-7B4E-724268D65DE0}"/>
                  </a:ext>
                </a:extLst>
              </p:cNvPr>
              <p:cNvSpPr txBox="1"/>
              <p:nvPr/>
            </p:nvSpPr>
            <p:spPr>
              <a:xfrm>
                <a:off x="422604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solidFill>
                      <a:schemeClr val="accent2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chemeClr val="accent2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7" name="TextBox 466">
                <a:extLst>
                  <a:ext uri="{FF2B5EF4-FFF2-40B4-BE49-F238E27FC236}">
                    <a16:creationId xmlns:a16="http://schemas.microsoft.com/office/drawing/2014/main" id="{500716AC-3CB3-85E4-461F-55E6403A93C1}"/>
                  </a:ext>
                </a:extLst>
              </p:cNvPr>
              <p:cNvSpPr txBox="1"/>
              <p:nvPr/>
            </p:nvSpPr>
            <p:spPr>
              <a:xfrm>
                <a:off x="440203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2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solidFill>
                    <a:schemeClr val="accent2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68" name="직선 연결선 564">
              <a:extLst>
                <a:ext uri="{FF2B5EF4-FFF2-40B4-BE49-F238E27FC236}">
                  <a16:creationId xmlns:a16="http://schemas.microsoft.com/office/drawing/2014/main" id="{AA2C68D5-479E-10EA-C7FD-BCCB2402036C}"/>
                </a:ext>
              </a:extLst>
            </p:cNvPr>
            <p:cNvCxnSpPr>
              <a:cxnSpLocks/>
            </p:cNvCxnSpPr>
            <p:nvPr/>
          </p:nvCxnSpPr>
          <p:spPr>
            <a:xfrm>
              <a:off x="2354970" y="3239562"/>
              <a:ext cx="9018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직사각형 566">
              <a:extLst>
                <a:ext uri="{FF2B5EF4-FFF2-40B4-BE49-F238E27FC236}">
                  <a16:creationId xmlns:a16="http://schemas.microsoft.com/office/drawing/2014/main" id="{37A41138-9CB1-B10E-94FF-4FCDB4C01261}"/>
                </a:ext>
              </a:extLst>
            </p:cNvPr>
            <p:cNvSpPr/>
            <p:nvPr/>
          </p:nvSpPr>
          <p:spPr>
            <a:xfrm rot="5400000">
              <a:off x="2882581" y="2928954"/>
              <a:ext cx="534819" cy="2930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altLang="ko-KR" sz="1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Latch</a:t>
              </a:r>
              <a:endParaRPr lang="ko-KR" altLang="en-US" sz="14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470" name="직선 연결선 572">
              <a:extLst>
                <a:ext uri="{FF2B5EF4-FFF2-40B4-BE49-F238E27FC236}">
                  <a16:creationId xmlns:a16="http://schemas.microsoft.com/office/drawing/2014/main" id="{8BE0578B-2BBB-6A2C-FE57-2748C6F2A45E}"/>
                </a:ext>
              </a:extLst>
            </p:cNvPr>
            <p:cNvCxnSpPr>
              <a:cxnSpLocks/>
            </p:cNvCxnSpPr>
            <p:nvPr/>
          </p:nvCxnSpPr>
          <p:spPr>
            <a:xfrm>
              <a:off x="3157876" y="2628420"/>
              <a:ext cx="0" cy="170218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9FC0A4B0-757F-139D-8004-7F73AF88FABD}"/>
                </a:ext>
              </a:extLst>
            </p:cNvPr>
            <p:cNvSpPr txBox="1"/>
            <p:nvPr/>
          </p:nvSpPr>
          <p:spPr>
            <a:xfrm>
              <a:off x="2965407" y="2413071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OFF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사각형: 둥근 위쪽 모서리 575">
              <a:extLst>
                <a:ext uri="{FF2B5EF4-FFF2-40B4-BE49-F238E27FC236}">
                  <a16:creationId xmlns:a16="http://schemas.microsoft.com/office/drawing/2014/main" id="{29F1876C-2BCA-55E9-1C3F-5D478E58C8B6}"/>
                </a:ext>
              </a:extLst>
            </p:cNvPr>
            <p:cNvSpPr/>
            <p:nvPr/>
          </p:nvSpPr>
          <p:spPr>
            <a:xfrm>
              <a:off x="2533538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73" name="직선 연결선 577">
              <a:extLst>
                <a:ext uri="{FF2B5EF4-FFF2-40B4-BE49-F238E27FC236}">
                  <a16:creationId xmlns:a16="http://schemas.microsoft.com/office/drawing/2014/main" id="{9A6BC5AD-FA37-11B5-9521-9005A9B0B6CA}"/>
                </a:ext>
              </a:extLst>
            </p:cNvPr>
            <p:cNvCxnSpPr>
              <a:cxnSpLocks/>
            </p:cNvCxnSpPr>
            <p:nvPr/>
          </p:nvCxnSpPr>
          <p:spPr>
            <a:xfrm>
              <a:off x="2702034" y="3144830"/>
              <a:ext cx="0" cy="9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4" name="타원 578">
              <a:extLst>
                <a:ext uri="{FF2B5EF4-FFF2-40B4-BE49-F238E27FC236}">
                  <a16:creationId xmlns:a16="http://schemas.microsoft.com/office/drawing/2014/main" id="{4821DB0C-3712-24B9-B5C1-46B9B380A362}"/>
                </a:ext>
              </a:extLst>
            </p:cNvPr>
            <p:cNvSpPr/>
            <p:nvPr/>
          </p:nvSpPr>
          <p:spPr>
            <a:xfrm>
              <a:off x="2674992" y="3207086"/>
              <a:ext cx="54091" cy="5409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6" name="사각형: 둥근 모서리 740">
              <a:extLst>
                <a:ext uri="{FF2B5EF4-FFF2-40B4-BE49-F238E27FC236}">
                  <a16:creationId xmlns:a16="http://schemas.microsoft.com/office/drawing/2014/main" id="{62FE64E8-DC2D-43C4-6B51-F48A1BD7C9EB}"/>
                </a:ext>
              </a:extLst>
            </p:cNvPr>
            <p:cNvSpPr/>
            <p:nvPr/>
          </p:nvSpPr>
          <p:spPr>
            <a:xfrm>
              <a:off x="2419859" y="3501958"/>
              <a:ext cx="1037745" cy="921040"/>
            </a:xfrm>
            <a:prstGeom prst="roundRect">
              <a:avLst>
                <a:gd name="adj" fmla="val 9694"/>
              </a:avLst>
            </a:prstGeom>
            <a:solidFill>
              <a:srgbClr val="FFEBEB"/>
            </a:solidFill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cxnSp>
          <p:nvCxnSpPr>
            <p:cNvPr id="477" name="직선 연결선 741">
              <a:extLst>
                <a:ext uri="{FF2B5EF4-FFF2-40B4-BE49-F238E27FC236}">
                  <a16:creationId xmlns:a16="http://schemas.microsoft.com/office/drawing/2014/main" id="{E546124F-D4C5-4526-BA63-46F110C0BCFB}"/>
                </a:ext>
              </a:extLst>
            </p:cNvPr>
            <p:cNvCxnSpPr>
              <a:cxnSpLocks/>
              <a:stCxn id="524" idx="7"/>
            </p:cNvCxnSpPr>
            <p:nvPr/>
          </p:nvCxnSpPr>
          <p:spPr>
            <a:xfrm flipV="1">
              <a:off x="2248725" y="3512268"/>
              <a:ext cx="204436" cy="159162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직선 연결선 742">
              <a:extLst>
                <a:ext uri="{FF2B5EF4-FFF2-40B4-BE49-F238E27FC236}">
                  <a16:creationId xmlns:a16="http://schemas.microsoft.com/office/drawing/2014/main" id="{CFEB2B35-58EC-41E2-9F9B-9CBA05C99285}"/>
                </a:ext>
              </a:extLst>
            </p:cNvPr>
            <p:cNvCxnSpPr>
              <a:cxnSpLocks/>
              <a:stCxn id="524" idx="5"/>
            </p:cNvCxnSpPr>
            <p:nvPr/>
          </p:nvCxnSpPr>
          <p:spPr>
            <a:xfrm>
              <a:off x="2248725" y="3861278"/>
              <a:ext cx="185426" cy="301048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9" name="직사각형 587">
              <a:extLst>
                <a:ext uri="{FF2B5EF4-FFF2-40B4-BE49-F238E27FC236}">
                  <a16:creationId xmlns:a16="http://schemas.microsoft.com/office/drawing/2014/main" id="{EABA1B4C-F440-BEC4-DF67-240DFD82B75D}"/>
                </a:ext>
              </a:extLst>
            </p:cNvPr>
            <p:cNvSpPr/>
            <p:nvPr/>
          </p:nvSpPr>
          <p:spPr>
            <a:xfrm rot="5400000">
              <a:off x="2184067" y="4243267"/>
              <a:ext cx="77332" cy="523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+mj-lt"/>
                </a:rPr>
                <a:t>⋯</a:t>
              </a:r>
              <a:endParaRPr lang="ko-KR" altLang="en-US" sz="1100" b="1" dirty="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480" name="그룹 761">
              <a:extLst>
                <a:ext uri="{FF2B5EF4-FFF2-40B4-BE49-F238E27FC236}">
                  <a16:creationId xmlns:a16="http://schemas.microsoft.com/office/drawing/2014/main" id="{05D3E727-A4DE-E87C-8882-86A0D9F9A78F}"/>
                </a:ext>
              </a:extLst>
            </p:cNvPr>
            <p:cNvGrpSpPr/>
            <p:nvPr/>
          </p:nvGrpSpPr>
          <p:grpSpPr>
            <a:xfrm>
              <a:off x="3001240" y="4308699"/>
              <a:ext cx="345853" cy="70802"/>
              <a:chOff x="5608137" y="3394148"/>
              <a:chExt cx="345853" cy="70802"/>
            </a:xfrm>
          </p:grpSpPr>
          <p:grpSp>
            <p:nvGrpSpPr>
              <p:cNvPr id="481" name="그룹 753">
                <a:extLst>
                  <a:ext uri="{FF2B5EF4-FFF2-40B4-BE49-F238E27FC236}">
                    <a16:creationId xmlns:a16="http://schemas.microsoft.com/office/drawing/2014/main" id="{1086CAFD-C4F5-28D3-593F-2834E61FED84}"/>
                  </a:ext>
                </a:extLst>
              </p:cNvPr>
              <p:cNvGrpSpPr/>
              <p:nvPr/>
            </p:nvGrpSpPr>
            <p:grpSpPr>
              <a:xfrm rot="5400000">
                <a:off x="5739526" y="3307113"/>
                <a:ext cx="70802" cy="244872"/>
                <a:chOff x="5131625" y="2342057"/>
                <a:chExt cx="70802" cy="244872"/>
              </a:xfrm>
            </p:grpSpPr>
            <p:sp>
              <p:nvSpPr>
                <p:cNvPr id="484" name="타원 750">
                  <a:extLst>
                    <a:ext uri="{FF2B5EF4-FFF2-40B4-BE49-F238E27FC236}">
                      <a16:creationId xmlns:a16="http://schemas.microsoft.com/office/drawing/2014/main" id="{3B6B8F70-D132-005C-E38F-6C05EA9D1984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85" name="타원 751">
                  <a:extLst>
                    <a:ext uri="{FF2B5EF4-FFF2-40B4-BE49-F238E27FC236}">
                      <a16:creationId xmlns:a16="http://schemas.microsoft.com/office/drawing/2014/main" id="{1DA35A40-FFBE-85CF-9FFD-CC6A4A3A1EE1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486" name="직선 연결선 752">
                  <a:extLst>
                    <a:ext uri="{FF2B5EF4-FFF2-40B4-BE49-F238E27FC236}">
                      <a16:creationId xmlns:a16="http://schemas.microsoft.com/office/drawing/2014/main" id="{60989D5E-AC04-5880-DAFF-D55F3C19D3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9800000" flipV="1">
                  <a:off x="5131625" y="2409684"/>
                  <a:ext cx="0" cy="122952"/>
                </a:xfrm>
                <a:prstGeom prst="line">
                  <a:avLst/>
                </a:prstGeom>
                <a:ln w="19050" cap="sq">
                  <a:solidFill>
                    <a:schemeClr val="accent6">
                      <a:lumMod val="75000"/>
                    </a:schemeClr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2" name="직선 연결선 754">
                <a:extLst>
                  <a:ext uri="{FF2B5EF4-FFF2-40B4-BE49-F238E27FC236}">
                    <a16:creationId xmlns:a16="http://schemas.microsoft.com/office/drawing/2014/main" id="{71495EAC-73BF-3171-E409-CBCE0FE775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직선 연결선 756">
                <a:extLst>
                  <a:ext uri="{FF2B5EF4-FFF2-40B4-BE49-F238E27FC236}">
                    <a16:creationId xmlns:a16="http://schemas.microsoft.com/office/drawing/2014/main" id="{E255147F-A66B-364A-B2F5-20519A75BD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9636" y="3433763"/>
                <a:ext cx="44354" cy="0"/>
              </a:xfrm>
              <a:prstGeom prst="line">
                <a:avLst/>
              </a:prstGeom>
              <a:ln w="19050" cap="sq">
                <a:solidFill>
                  <a:schemeClr val="accent6">
                    <a:lumMod val="75000"/>
                  </a:schemeClr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7" name="그룹 835">
              <a:extLst>
                <a:ext uri="{FF2B5EF4-FFF2-40B4-BE49-F238E27FC236}">
                  <a16:creationId xmlns:a16="http://schemas.microsoft.com/office/drawing/2014/main" id="{00BF7C62-9653-49E3-C904-31F80C4ACFB6}"/>
                </a:ext>
              </a:extLst>
            </p:cNvPr>
            <p:cNvGrpSpPr/>
            <p:nvPr/>
          </p:nvGrpSpPr>
          <p:grpSpPr>
            <a:xfrm>
              <a:off x="3033186" y="3947734"/>
              <a:ext cx="323307" cy="69720"/>
              <a:chOff x="5890169" y="4312037"/>
              <a:chExt cx="1895988" cy="1103725"/>
            </a:xfrm>
          </p:grpSpPr>
          <p:grpSp>
            <p:nvGrpSpPr>
              <p:cNvPr id="488" name="그룹 822">
                <a:extLst>
                  <a:ext uri="{FF2B5EF4-FFF2-40B4-BE49-F238E27FC236}">
                    <a16:creationId xmlns:a16="http://schemas.microsoft.com/office/drawing/2014/main" id="{1E463D62-8DCA-0F1F-0D3E-F3E95A0AA7C1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1" name="직선 연결선 771">
                  <a:extLst>
                    <a:ext uri="{FF2B5EF4-FFF2-40B4-BE49-F238E27FC236}">
                      <a16:creationId xmlns:a16="http://schemas.microsoft.com/office/drawing/2014/main" id="{4B714180-252D-5DD4-9F8F-A28C6FEC88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2" name="직선 연결선 789">
                  <a:extLst>
                    <a:ext uri="{FF2B5EF4-FFF2-40B4-BE49-F238E27FC236}">
                      <a16:creationId xmlns:a16="http://schemas.microsoft.com/office/drawing/2014/main" id="{D2AE56C8-44B8-3B36-E4A5-8241AF977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3" name="직선 연결선 792">
                  <a:extLst>
                    <a:ext uri="{FF2B5EF4-FFF2-40B4-BE49-F238E27FC236}">
                      <a16:creationId xmlns:a16="http://schemas.microsoft.com/office/drawing/2014/main" id="{527416F9-536A-E0BE-AA25-B5C8B29ED7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4" name="직선 연결선 807">
                  <a:extLst>
                    <a:ext uri="{FF2B5EF4-FFF2-40B4-BE49-F238E27FC236}">
                      <a16:creationId xmlns:a16="http://schemas.microsoft.com/office/drawing/2014/main" id="{35494B43-D4FA-0B50-B5A5-98F9DAD0B3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5" name="직선 연결선 810">
                  <a:extLst>
                    <a:ext uri="{FF2B5EF4-FFF2-40B4-BE49-F238E27FC236}">
                      <a16:creationId xmlns:a16="http://schemas.microsoft.com/office/drawing/2014/main" id="{2DB49E15-BC1C-9BBE-CF6D-450B96C47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6" name="직선 연결선 815">
                  <a:extLst>
                    <a:ext uri="{FF2B5EF4-FFF2-40B4-BE49-F238E27FC236}">
                      <a16:creationId xmlns:a16="http://schemas.microsoft.com/office/drawing/2014/main" id="{3FDC052B-104D-59EC-B4A7-F1A39FAE74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7" name="직선 연결선 819">
                  <a:extLst>
                    <a:ext uri="{FF2B5EF4-FFF2-40B4-BE49-F238E27FC236}">
                      <a16:creationId xmlns:a16="http://schemas.microsoft.com/office/drawing/2014/main" id="{F42BD541-5688-841E-429A-447158B9CB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9" name="직선 연결선 826">
                <a:extLst>
                  <a:ext uri="{FF2B5EF4-FFF2-40B4-BE49-F238E27FC236}">
                    <a16:creationId xmlns:a16="http://schemas.microsoft.com/office/drawing/2014/main" id="{D7923420-763B-A4BE-A24C-22D3B83E3D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직선 연결선 832">
                <a:extLst>
                  <a:ext uri="{FF2B5EF4-FFF2-40B4-BE49-F238E27FC236}">
                    <a16:creationId xmlns:a16="http://schemas.microsoft.com/office/drawing/2014/main" id="{E89119B6-A374-7AA7-E52F-4F79DF8914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8" name="사각형: 둥근 위쪽 모서리 839">
              <a:extLst>
                <a:ext uri="{FF2B5EF4-FFF2-40B4-BE49-F238E27FC236}">
                  <a16:creationId xmlns:a16="http://schemas.microsoft.com/office/drawing/2014/main" id="{255A137A-51A2-ED55-B91E-004C8C7108C4}"/>
                </a:ext>
              </a:extLst>
            </p:cNvPr>
            <p:cNvSpPr/>
            <p:nvPr/>
          </p:nvSpPr>
          <p:spPr>
            <a:xfrm>
              <a:off x="2536704" y="2860246"/>
              <a:ext cx="340524" cy="289929"/>
            </a:xfrm>
            <a:prstGeom prst="round2SameRect">
              <a:avLst>
                <a:gd name="adj1" fmla="val 0"/>
                <a:gd name="adj2" fmla="val 20664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사각형: 둥근 위쪽 모서리 576">
              <a:extLst>
                <a:ext uri="{FF2B5EF4-FFF2-40B4-BE49-F238E27FC236}">
                  <a16:creationId xmlns:a16="http://schemas.microsoft.com/office/drawing/2014/main" id="{6CDEBF9C-3F66-1969-E495-2FA6861D27D9}"/>
                </a:ext>
              </a:extLst>
            </p:cNvPr>
            <p:cNvSpPr/>
            <p:nvPr/>
          </p:nvSpPr>
          <p:spPr>
            <a:xfrm>
              <a:off x="2533538" y="2830431"/>
              <a:ext cx="340524" cy="319744"/>
            </a:xfrm>
            <a:prstGeom prst="round2SameRect">
              <a:avLst>
                <a:gd name="adj1" fmla="val 16667"/>
                <a:gd name="adj2" fmla="val 20664"/>
              </a:avLst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타원 557">
              <a:extLst>
                <a:ext uri="{FF2B5EF4-FFF2-40B4-BE49-F238E27FC236}">
                  <a16:creationId xmlns:a16="http://schemas.microsoft.com/office/drawing/2014/main" id="{A7C3A842-3EA7-9D78-449A-64E4D6BFCA24}"/>
                </a:ext>
              </a:extLst>
            </p:cNvPr>
            <p:cNvSpPr/>
            <p:nvPr/>
          </p:nvSpPr>
          <p:spPr>
            <a:xfrm>
              <a:off x="2324490" y="3004712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01" name="타원 558">
              <a:extLst>
                <a:ext uri="{FF2B5EF4-FFF2-40B4-BE49-F238E27FC236}">
                  <a16:creationId xmlns:a16="http://schemas.microsoft.com/office/drawing/2014/main" id="{5C1F19CF-7B33-477D-624C-0AD43062B595}"/>
                </a:ext>
              </a:extLst>
            </p:cNvPr>
            <p:cNvSpPr/>
            <p:nvPr/>
          </p:nvSpPr>
          <p:spPr>
            <a:xfrm>
              <a:off x="2324490" y="2820800"/>
              <a:ext cx="60960" cy="609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502" name="직선 연결선 559">
              <a:extLst>
                <a:ext uri="{FF2B5EF4-FFF2-40B4-BE49-F238E27FC236}">
                  <a16:creationId xmlns:a16="http://schemas.microsoft.com/office/drawing/2014/main" id="{56D3EEDF-1C40-BC41-7EA2-303B22CED6CC}"/>
                </a:ext>
              </a:extLst>
            </p:cNvPr>
            <p:cNvCxnSpPr>
              <a:cxnSpLocks/>
              <a:stCxn id="500" idx="0"/>
              <a:endCxn id="501" idx="4"/>
            </p:cNvCxnSpPr>
            <p:nvPr/>
          </p:nvCxnSpPr>
          <p:spPr>
            <a:xfrm flipV="1">
              <a:off x="2354970" y="2881760"/>
              <a:ext cx="0" cy="122952"/>
            </a:xfrm>
            <a:prstGeom prst="line">
              <a:avLst/>
            </a:prstGeom>
            <a:ln w="1905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5" name="그룹 440">
              <a:extLst>
                <a:ext uri="{FF2B5EF4-FFF2-40B4-BE49-F238E27FC236}">
                  <a16:creationId xmlns:a16="http://schemas.microsoft.com/office/drawing/2014/main" id="{A22C7D75-25B0-D228-310E-9240F48C82ED}"/>
                </a:ext>
              </a:extLst>
            </p:cNvPr>
            <p:cNvGrpSpPr/>
            <p:nvPr/>
          </p:nvGrpSpPr>
          <p:grpSpPr>
            <a:xfrm>
              <a:off x="1436475" y="3940649"/>
              <a:ext cx="552896" cy="237564"/>
              <a:chOff x="4226046" y="1912963"/>
              <a:chExt cx="552896" cy="237564"/>
            </a:xfrm>
          </p:grpSpPr>
          <p:sp>
            <p:nvSpPr>
              <p:cNvPr id="506" name="TextBox 505">
                <a:extLst>
                  <a:ext uri="{FF2B5EF4-FFF2-40B4-BE49-F238E27FC236}">
                    <a16:creationId xmlns:a16="http://schemas.microsoft.com/office/drawing/2014/main" id="{0B7826E1-3008-F8A5-A023-F4B5817C4334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7" name="TextBox 506">
                <a:extLst>
                  <a:ext uri="{FF2B5EF4-FFF2-40B4-BE49-F238E27FC236}">
                    <a16:creationId xmlns:a16="http://schemas.microsoft.com/office/drawing/2014/main" id="{6E3E34CB-FCB5-C524-8499-503B9281C8EC}"/>
                  </a:ext>
                </a:extLst>
              </p:cNvPr>
              <p:cNvSpPr txBox="1"/>
              <p:nvPr/>
            </p:nvSpPr>
            <p:spPr>
              <a:xfrm>
                <a:off x="4409975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PASS</a:t>
                </a:r>
                <a:endParaRPr lang="ko-KR" altLang="en-US" sz="10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10" name="직선 연결선 2">
              <a:extLst>
                <a:ext uri="{FF2B5EF4-FFF2-40B4-BE49-F238E27FC236}">
                  <a16:creationId xmlns:a16="http://schemas.microsoft.com/office/drawing/2014/main" id="{505C0453-8EE3-722B-40EF-EBD9788ECDDA}"/>
                </a:ext>
              </a:extLst>
            </p:cNvPr>
            <p:cNvCxnSpPr>
              <a:cxnSpLocks/>
              <a:stCxn id="500" idx="4"/>
            </p:cNvCxnSpPr>
            <p:nvPr/>
          </p:nvCxnSpPr>
          <p:spPr>
            <a:xfrm>
              <a:off x="2354970" y="3065672"/>
              <a:ext cx="0" cy="156366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1" name="그룹 585">
              <a:extLst>
                <a:ext uri="{FF2B5EF4-FFF2-40B4-BE49-F238E27FC236}">
                  <a16:creationId xmlns:a16="http://schemas.microsoft.com/office/drawing/2014/main" id="{F0C9615E-E32B-01EE-B0EA-A5179BE70B2A}"/>
                </a:ext>
              </a:extLst>
            </p:cNvPr>
            <p:cNvGrpSpPr/>
            <p:nvPr/>
          </p:nvGrpSpPr>
          <p:grpSpPr>
            <a:xfrm rot="16200000">
              <a:off x="1998255" y="3960874"/>
              <a:ext cx="285375" cy="151469"/>
              <a:chOff x="6995826" y="1376806"/>
              <a:chExt cx="1464595" cy="1280243"/>
            </a:xfrm>
          </p:grpSpPr>
          <p:cxnSp>
            <p:nvCxnSpPr>
              <p:cNvPr id="512" name="직선 연결선 591">
                <a:extLst>
                  <a:ext uri="{FF2B5EF4-FFF2-40B4-BE49-F238E27FC236}">
                    <a16:creationId xmlns:a16="http://schemas.microsoft.com/office/drawing/2014/main" id="{B92756D4-F63E-4667-686C-3079C619A6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2011" y="2060851"/>
                <a:ext cx="0" cy="576065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" name="직선 연결선 592">
                <a:extLst>
                  <a:ext uri="{FF2B5EF4-FFF2-40B4-BE49-F238E27FC236}">
                    <a16:creationId xmlns:a16="http://schemas.microsoft.com/office/drawing/2014/main" id="{AAB3B6E2-4665-6DC5-7618-81182BDCE1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84368" y="2060848"/>
                <a:ext cx="0" cy="576064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" name="직선 연결선 593">
                <a:extLst>
                  <a:ext uri="{FF2B5EF4-FFF2-40B4-BE49-F238E27FC236}">
                    <a16:creationId xmlns:a16="http://schemas.microsoft.com/office/drawing/2014/main" id="{88739323-3B1D-819F-93E0-ADF4F43F1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4" y="2060848"/>
                <a:ext cx="576064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5" name="직선 연결선 594">
                <a:extLst>
                  <a:ext uri="{FF2B5EF4-FFF2-40B4-BE49-F238E27FC236}">
                    <a16:creationId xmlns:a16="http://schemas.microsoft.com/office/drawing/2014/main" id="{A6621234-9014-B369-C1B4-E07AEB3358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95826" y="2657045"/>
                <a:ext cx="288032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6" name="직선 연결선 595">
                <a:extLst>
                  <a:ext uri="{FF2B5EF4-FFF2-40B4-BE49-F238E27FC236}">
                    <a16:creationId xmlns:a16="http://schemas.microsoft.com/office/drawing/2014/main" id="{6FAF0474-A97A-C52F-2B89-98E53E17A46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178506" y="2375134"/>
                <a:ext cx="0" cy="56383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직선 연결선 596">
                <a:extLst>
                  <a:ext uri="{FF2B5EF4-FFF2-40B4-BE49-F238E27FC236}">
                    <a16:creationId xmlns:a16="http://schemas.microsoft.com/office/drawing/2014/main" id="{82490E89-B7FE-C73C-3711-8A4FE23E2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5" y="1698830"/>
                <a:ext cx="576063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8" name="직선 연결선 597">
                <a:extLst>
                  <a:ext uri="{FF2B5EF4-FFF2-40B4-BE49-F238E27FC236}">
                    <a16:creationId xmlns:a16="http://schemas.microsoft.com/office/drawing/2014/main" id="{4C0B1926-D719-CB2D-C50E-673D3C8ADC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8306" y="1376806"/>
                <a:ext cx="576065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381111F2-DCBD-8EF5-9A8E-060948252925}"/>
                </a:ext>
              </a:extLst>
            </p:cNvPr>
            <p:cNvSpPr txBox="1"/>
            <p:nvPr/>
          </p:nvSpPr>
          <p:spPr>
            <a:xfrm>
              <a:off x="2416213" y="3497488"/>
              <a:ext cx="105270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Target WL</a:t>
              </a:r>
              <a:endParaRPr lang="ko-KR" altLang="en-US" sz="14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20" name="그룹 440">
              <a:extLst>
                <a:ext uri="{FF2B5EF4-FFF2-40B4-BE49-F238E27FC236}">
                  <a16:creationId xmlns:a16="http://schemas.microsoft.com/office/drawing/2014/main" id="{A0B40FD1-0708-B1A9-3AEA-F0EEDA3B3C2A}"/>
                </a:ext>
              </a:extLst>
            </p:cNvPr>
            <p:cNvGrpSpPr/>
            <p:nvPr/>
          </p:nvGrpSpPr>
          <p:grpSpPr>
            <a:xfrm>
              <a:off x="1487886" y="3653568"/>
              <a:ext cx="533844" cy="237564"/>
              <a:chOff x="4226046" y="1912963"/>
              <a:chExt cx="533844" cy="237564"/>
            </a:xfrm>
          </p:grpSpPr>
          <p:sp>
            <p:nvSpPr>
              <p:cNvPr id="521" name="TextBox 520">
                <a:extLst>
                  <a:ext uri="{FF2B5EF4-FFF2-40B4-BE49-F238E27FC236}">
                    <a16:creationId xmlns:a16="http://schemas.microsoft.com/office/drawing/2014/main" id="{23BA108D-C864-6430-2EB3-89D7631216C5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TextBox 521">
                <a:extLst>
                  <a:ext uri="{FF2B5EF4-FFF2-40B4-BE49-F238E27FC236}">
                    <a16:creationId xmlns:a16="http://schemas.microsoft.com/office/drawing/2014/main" id="{6FE3D968-60B5-ADE9-B7AD-7E57011EC11C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rgbClr val="C00000"/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23" name="직선 연결선 595">
              <a:extLst>
                <a:ext uri="{FF2B5EF4-FFF2-40B4-BE49-F238E27FC236}">
                  <a16:creationId xmlns:a16="http://schemas.microsoft.com/office/drawing/2014/main" id="{B54574FF-6831-F7C5-082E-672BA284459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4447" y="3735622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4" name="타원 739">
              <a:extLst>
                <a:ext uri="{FF2B5EF4-FFF2-40B4-BE49-F238E27FC236}">
                  <a16:creationId xmlns:a16="http://schemas.microsoft.com/office/drawing/2014/main" id="{ED898B13-AB6E-85BF-9300-6947CFF483D3}"/>
                </a:ext>
              </a:extLst>
            </p:cNvPr>
            <p:cNvSpPr/>
            <p:nvPr/>
          </p:nvSpPr>
          <p:spPr>
            <a:xfrm>
              <a:off x="2019558" y="3632111"/>
              <a:ext cx="268486" cy="268486"/>
            </a:xfrm>
            <a:prstGeom prst="ellipse">
              <a:avLst/>
            </a:prstGeom>
            <a:solidFill>
              <a:srgbClr val="C00000">
                <a:alpha val="40000"/>
              </a:srgb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25" name="직선 연결선 595">
              <a:extLst>
                <a:ext uri="{FF2B5EF4-FFF2-40B4-BE49-F238E27FC236}">
                  <a16:creationId xmlns:a16="http://schemas.microsoft.com/office/drawing/2014/main" id="{76CB556B-EA46-C6BC-652A-17689E82749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4447" y="4026627"/>
              <a:ext cx="0" cy="68215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6" name="타원 739">
              <a:extLst>
                <a:ext uri="{FF2B5EF4-FFF2-40B4-BE49-F238E27FC236}">
                  <a16:creationId xmlns:a16="http://schemas.microsoft.com/office/drawing/2014/main" id="{616C2115-DAED-2854-1490-29928EBF7605}"/>
                </a:ext>
              </a:extLst>
            </p:cNvPr>
            <p:cNvSpPr/>
            <p:nvPr/>
          </p:nvSpPr>
          <p:spPr>
            <a:xfrm>
              <a:off x="2019558" y="3929189"/>
              <a:ext cx="268486" cy="268486"/>
            </a:xfrm>
            <a:prstGeom prst="ellipse">
              <a:avLst/>
            </a:prstGeom>
            <a:solidFill>
              <a:schemeClr val="bg1">
                <a:alpha val="84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527" name="그룹 835">
              <a:extLst>
                <a:ext uri="{FF2B5EF4-FFF2-40B4-BE49-F238E27FC236}">
                  <a16:creationId xmlns:a16="http://schemas.microsoft.com/office/drawing/2014/main" id="{F5C1F5D7-05A2-44CA-4C9C-18A525705CA5}"/>
                </a:ext>
              </a:extLst>
            </p:cNvPr>
            <p:cNvGrpSpPr/>
            <p:nvPr/>
          </p:nvGrpSpPr>
          <p:grpSpPr>
            <a:xfrm rot="16200000">
              <a:off x="2097842" y="4037492"/>
              <a:ext cx="231426" cy="50005"/>
              <a:chOff x="5890169" y="4312037"/>
              <a:chExt cx="1895988" cy="1103725"/>
            </a:xfrm>
          </p:grpSpPr>
          <p:grpSp>
            <p:nvGrpSpPr>
              <p:cNvPr id="528" name="그룹 822">
                <a:extLst>
                  <a:ext uri="{FF2B5EF4-FFF2-40B4-BE49-F238E27FC236}">
                    <a16:creationId xmlns:a16="http://schemas.microsoft.com/office/drawing/2014/main" id="{5D33BAE8-9C2C-6C1A-7113-62E7747C6702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31" name="직선 연결선 771">
                  <a:extLst>
                    <a:ext uri="{FF2B5EF4-FFF2-40B4-BE49-F238E27FC236}">
                      <a16:creationId xmlns:a16="http://schemas.microsoft.com/office/drawing/2014/main" id="{75ED4102-958D-5ED5-3A53-E53422D577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2" name="직선 연결선 789">
                  <a:extLst>
                    <a:ext uri="{FF2B5EF4-FFF2-40B4-BE49-F238E27FC236}">
                      <a16:creationId xmlns:a16="http://schemas.microsoft.com/office/drawing/2014/main" id="{13CDFF38-6313-62C4-67E8-F6B58BDCE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3" name="직선 연결선 792">
                  <a:extLst>
                    <a:ext uri="{FF2B5EF4-FFF2-40B4-BE49-F238E27FC236}">
                      <a16:creationId xmlns:a16="http://schemas.microsoft.com/office/drawing/2014/main" id="{9A1A1E47-F2A3-7F65-B10E-7471585799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4" name="직선 연결선 807">
                  <a:extLst>
                    <a:ext uri="{FF2B5EF4-FFF2-40B4-BE49-F238E27FC236}">
                      <a16:creationId xmlns:a16="http://schemas.microsoft.com/office/drawing/2014/main" id="{4B36F102-11F4-B403-B96F-7DD7862063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5" name="직선 연결선 810">
                  <a:extLst>
                    <a:ext uri="{FF2B5EF4-FFF2-40B4-BE49-F238E27FC236}">
                      <a16:creationId xmlns:a16="http://schemas.microsoft.com/office/drawing/2014/main" id="{F7D9FC4C-7CA9-2A2F-C147-6B1540EBBF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6" name="직선 연결선 815">
                  <a:extLst>
                    <a:ext uri="{FF2B5EF4-FFF2-40B4-BE49-F238E27FC236}">
                      <a16:creationId xmlns:a16="http://schemas.microsoft.com/office/drawing/2014/main" id="{A35ABB9B-3A90-0B91-E99F-A27390275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7" name="직선 연결선 819">
                  <a:extLst>
                    <a:ext uri="{FF2B5EF4-FFF2-40B4-BE49-F238E27FC236}">
                      <a16:creationId xmlns:a16="http://schemas.microsoft.com/office/drawing/2014/main" id="{52C483BD-E383-7661-9E04-076DDB0E6B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ln w="15875" cap="rnd">
                  <a:solidFill>
                    <a:srgbClr val="C0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9" name="직선 연결선 826">
                <a:extLst>
                  <a:ext uri="{FF2B5EF4-FFF2-40B4-BE49-F238E27FC236}">
                    <a16:creationId xmlns:a16="http://schemas.microsoft.com/office/drawing/2014/main" id="{68F24017-9D02-9DFD-3610-22568073BE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0" name="직선 연결선 832">
                <a:extLst>
                  <a:ext uri="{FF2B5EF4-FFF2-40B4-BE49-F238E27FC236}">
                    <a16:creationId xmlns:a16="http://schemas.microsoft.com/office/drawing/2014/main" id="{ABFDB87B-2C48-7D77-659A-CBDAF29263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ln w="15875" cap="rnd">
                <a:solidFill>
                  <a:srgbClr val="C00000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8" name="타원 739">
              <a:extLst>
                <a:ext uri="{FF2B5EF4-FFF2-40B4-BE49-F238E27FC236}">
                  <a16:creationId xmlns:a16="http://schemas.microsoft.com/office/drawing/2014/main" id="{1A1D59CE-CDD1-A4FE-2AB2-980E8F0C1981}"/>
                </a:ext>
              </a:extLst>
            </p:cNvPr>
            <p:cNvSpPr/>
            <p:nvPr/>
          </p:nvSpPr>
          <p:spPr>
            <a:xfrm>
              <a:off x="2021863" y="3929189"/>
              <a:ext cx="268486" cy="26848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539" name="그룹 563">
              <a:extLst>
                <a:ext uri="{FF2B5EF4-FFF2-40B4-BE49-F238E27FC236}">
                  <a16:creationId xmlns:a16="http://schemas.microsoft.com/office/drawing/2014/main" id="{66858854-1781-245B-29A7-E4072E1A6808}"/>
                </a:ext>
              </a:extLst>
            </p:cNvPr>
            <p:cNvGrpSpPr/>
            <p:nvPr/>
          </p:nvGrpSpPr>
          <p:grpSpPr>
            <a:xfrm>
              <a:off x="2440214" y="2584741"/>
              <a:ext cx="516378" cy="237564"/>
              <a:chOff x="4226046" y="1912963"/>
              <a:chExt cx="516378" cy="237564"/>
            </a:xfrm>
          </p:grpSpPr>
          <p:sp>
            <p:nvSpPr>
              <p:cNvPr id="540" name="TextBox 539">
                <a:extLst>
                  <a:ext uri="{FF2B5EF4-FFF2-40B4-BE49-F238E27FC236}">
                    <a16:creationId xmlns:a16="http://schemas.microsoft.com/office/drawing/2014/main" id="{1719E2C5-8FFE-8C28-F6B6-8FBE65363C17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</a:t>
                </a:r>
                <a:endParaRPr lang="ko-KR" altLang="en-US" sz="14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1" name="TextBox 540">
                <a:extLst>
                  <a:ext uri="{FF2B5EF4-FFF2-40B4-BE49-F238E27FC236}">
                    <a16:creationId xmlns:a16="http://schemas.microsoft.com/office/drawing/2014/main" id="{D35842F5-A825-FA05-0A9F-C2ADCDDC8D9B}"/>
                  </a:ext>
                </a:extLst>
              </p:cNvPr>
              <p:cNvSpPr txBox="1"/>
              <p:nvPr/>
            </p:nvSpPr>
            <p:spPr>
              <a:xfrm>
                <a:off x="4373457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SO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42" name="TextBox 541">
              <a:extLst>
                <a:ext uri="{FF2B5EF4-FFF2-40B4-BE49-F238E27FC236}">
                  <a16:creationId xmlns:a16="http://schemas.microsoft.com/office/drawing/2014/main" id="{5CFA51D5-50EB-7FC5-7FD4-2664FC55872D}"/>
                </a:ext>
              </a:extLst>
            </p:cNvPr>
            <p:cNvSpPr txBox="1"/>
            <p:nvPr/>
          </p:nvSpPr>
          <p:spPr>
            <a:xfrm>
              <a:off x="2508719" y="3271020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SO</a:t>
              </a:r>
              <a:endParaRPr lang="ko-KR" altLang="en-US" sz="1400" b="1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8F2D1147-073E-7657-5895-DB2DB79D0FB1}"/>
                </a:ext>
              </a:extLst>
            </p:cNvPr>
            <p:cNvSpPr txBox="1"/>
            <p:nvPr/>
          </p:nvSpPr>
          <p:spPr>
            <a:xfrm>
              <a:off x="2425908" y="4424467"/>
              <a:ext cx="398406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BL</a:t>
              </a:r>
              <a:endParaRPr lang="ko-KR" altLang="en-US" sz="1400" b="1" baseline="-250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38" name="직선 연결선 859">
              <a:extLst>
                <a:ext uri="{FF2B5EF4-FFF2-40B4-BE49-F238E27FC236}">
                  <a16:creationId xmlns:a16="http://schemas.microsoft.com/office/drawing/2014/main" id="{FEDAC07B-43C0-7A26-5932-4C76BD81D3F7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422558" y="4462681"/>
              <a:ext cx="0" cy="129555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9" name="그룹 102">
              <a:extLst>
                <a:ext uri="{FF2B5EF4-FFF2-40B4-BE49-F238E27FC236}">
                  <a16:creationId xmlns:a16="http://schemas.microsoft.com/office/drawing/2014/main" id="{F3347ECF-3A42-005A-C3EC-C25A2BC7AE15}"/>
                </a:ext>
              </a:extLst>
            </p:cNvPr>
            <p:cNvGrpSpPr/>
            <p:nvPr/>
          </p:nvGrpSpPr>
          <p:grpSpPr>
            <a:xfrm>
              <a:off x="1571464" y="4220480"/>
              <a:ext cx="594226" cy="373323"/>
              <a:chOff x="5348147" y="4190540"/>
              <a:chExt cx="594226" cy="373323"/>
            </a:xfrm>
            <a:noFill/>
          </p:grpSpPr>
          <p:sp>
            <p:nvSpPr>
              <p:cNvPr id="640" name="TextBox 639">
                <a:extLst>
                  <a:ext uri="{FF2B5EF4-FFF2-40B4-BE49-F238E27FC236}">
                    <a16:creationId xmlns:a16="http://schemas.microsoft.com/office/drawing/2014/main" id="{ED64FB4D-453A-9F9F-A4C2-4930A1F6D27C}"/>
                  </a:ext>
                </a:extLst>
              </p:cNvPr>
              <p:cNvSpPr txBox="1"/>
              <p:nvPr/>
            </p:nvSpPr>
            <p:spPr>
              <a:xfrm>
                <a:off x="5348147" y="4348419"/>
                <a:ext cx="594226" cy="215444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String</a:t>
                </a:r>
              </a:p>
            </p:txBody>
          </p:sp>
          <p:sp>
            <p:nvSpPr>
              <p:cNvPr id="641" name="TextBox 640">
                <a:extLst>
                  <a:ext uri="{FF2B5EF4-FFF2-40B4-BE49-F238E27FC236}">
                    <a16:creationId xmlns:a16="http://schemas.microsoft.com/office/drawing/2014/main" id="{20E0BCA3-67A2-6984-C5AC-AB0186A716C8}"/>
                  </a:ext>
                </a:extLst>
              </p:cNvPr>
              <p:cNvSpPr txBox="1"/>
              <p:nvPr/>
            </p:nvSpPr>
            <p:spPr>
              <a:xfrm>
                <a:off x="5362567" y="4190540"/>
                <a:ext cx="565386" cy="215444"/>
              </a:xfrm>
              <a:prstGeom prst="rect">
                <a:avLst/>
              </a:prstGeom>
              <a:grp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NAND</a:t>
                </a:r>
              </a:p>
            </p:txBody>
          </p:sp>
        </p:grpSp>
        <p:cxnSp>
          <p:nvCxnSpPr>
            <p:cNvPr id="642" name="직선 연결선 859">
              <a:extLst>
                <a:ext uri="{FF2B5EF4-FFF2-40B4-BE49-F238E27FC236}">
                  <a16:creationId xmlns:a16="http://schemas.microsoft.com/office/drawing/2014/main" id="{77ACCDAE-38B3-C4AB-62B2-89B1BE601D17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169194" y="4338061"/>
              <a:ext cx="0" cy="88487"/>
            </a:xfrm>
            <a:prstGeom prst="line">
              <a:avLst/>
            </a:prstGeom>
            <a:ln w="12700" cap="sq">
              <a:solidFill>
                <a:schemeClr val="tx1"/>
              </a:solidFill>
              <a:bevel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1" name="Group 660">
              <a:extLst>
                <a:ext uri="{FF2B5EF4-FFF2-40B4-BE49-F238E27FC236}">
                  <a16:creationId xmlns:a16="http://schemas.microsoft.com/office/drawing/2014/main" id="{9087384D-D518-8DFD-1ED8-B930D57E0B8D}"/>
                </a:ext>
              </a:extLst>
            </p:cNvPr>
            <p:cNvGrpSpPr/>
            <p:nvPr/>
          </p:nvGrpSpPr>
          <p:grpSpPr>
            <a:xfrm>
              <a:off x="2558978" y="3638090"/>
              <a:ext cx="940045" cy="289933"/>
              <a:chOff x="5497903" y="5017337"/>
              <a:chExt cx="940045" cy="289933"/>
            </a:xfrm>
          </p:grpSpPr>
          <p:sp>
            <p:nvSpPr>
              <p:cNvPr id="662" name="TextBox 661">
                <a:extLst>
                  <a:ext uri="{FF2B5EF4-FFF2-40B4-BE49-F238E27FC236}">
                    <a16:creationId xmlns:a16="http://schemas.microsoft.com/office/drawing/2014/main" id="{FAA0A1C9-E7A1-9274-FBE8-FD7CBF65547C}"/>
                  </a:ext>
                </a:extLst>
              </p:cNvPr>
              <p:cNvSpPr txBox="1"/>
              <p:nvPr/>
            </p:nvSpPr>
            <p:spPr>
              <a:xfrm>
                <a:off x="5641573" y="5017337"/>
                <a:ext cx="653649" cy="2051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ko-KR" altLang="en-US" sz="2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≤</a:t>
                </a:r>
                <a:endParaRPr lang="ko-KR" altLang="en-US" sz="1400" b="1" baseline="-25000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63" name="그룹 440">
                <a:extLst>
                  <a:ext uri="{FF2B5EF4-FFF2-40B4-BE49-F238E27FC236}">
                    <a16:creationId xmlns:a16="http://schemas.microsoft.com/office/drawing/2014/main" id="{F4885064-576C-08B7-2D1A-2905B2256432}"/>
                  </a:ext>
                </a:extLst>
              </p:cNvPr>
              <p:cNvGrpSpPr/>
              <p:nvPr/>
            </p:nvGrpSpPr>
            <p:grpSpPr>
              <a:xfrm>
                <a:off x="5497903" y="5069706"/>
                <a:ext cx="508444" cy="237564"/>
                <a:chOff x="4226046" y="1912963"/>
                <a:chExt cx="508444" cy="237564"/>
              </a:xfrm>
            </p:grpSpPr>
            <p:sp>
              <p:nvSpPr>
                <p:cNvPr id="667" name="TextBox 666">
                  <a:extLst>
                    <a:ext uri="{FF2B5EF4-FFF2-40B4-BE49-F238E27FC236}">
                      <a16:creationId xmlns:a16="http://schemas.microsoft.com/office/drawing/2014/main" id="{1AECD3AE-2F12-42EB-ED5A-2BB05071D569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8" name="TextBox 667">
                  <a:extLst>
                    <a:ext uri="{FF2B5EF4-FFF2-40B4-BE49-F238E27FC236}">
                      <a16:creationId xmlns:a16="http://schemas.microsoft.com/office/drawing/2014/main" id="{FA5364FE-8B12-21D7-02A1-E75E4E03CB80}"/>
                    </a:ext>
                  </a:extLst>
                </p:cNvPr>
                <p:cNvSpPr txBox="1"/>
                <p:nvPr/>
              </p:nvSpPr>
              <p:spPr>
                <a:xfrm>
                  <a:off x="43655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TH</a:t>
                  </a:r>
                  <a:endParaRPr lang="ko-KR" altLang="en-US" sz="1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64" name="그룹 440">
                <a:extLst>
                  <a:ext uri="{FF2B5EF4-FFF2-40B4-BE49-F238E27FC236}">
                    <a16:creationId xmlns:a16="http://schemas.microsoft.com/office/drawing/2014/main" id="{978A6715-56D9-C4D7-5320-350AD4D265A2}"/>
                  </a:ext>
                </a:extLst>
              </p:cNvPr>
              <p:cNvGrpSpPr/>
              <p:nvPr/>
            </p:nvGrpSpPr>
            <p:grpSpPr>
              <a:xfrm>
                <a:off x="5904104" y="5069706"/>
                <a:ext cx="533844" cy="237564"/>
                <a:chOff x="4226046" y="1912963"/>
                <a:chExt cx="533844" cy="237564"/>
              </a:xfrm>
            </p:grpSpPr>
            <p:sp>
              <p:nvSpPr>
                <p:cNvPr id="665" name="TextBox 664">
                  <a:extLst>
                    <a:ext uri="{FF2B5EF4-FFF2-40B4-BE49-F238E27FC236}">
                      <a16:creationId xmlns:a16="http://schemas.microsoft.com/office/drawing/2014/main" id="{95EBF834-19BE-F690-FC33-1A7797A94412}"/>
                    </a:ext>
                  </a:extLst>
                </p:cNvPr>
                <p:cNvSpPr txBox="1"/>
                <p:nvPr/>
              </p:nvSpPr>
              <p:spPr>
                <a:xfrm>
                  <a:off x="4226046" y="1912963"/>
                  <a:ext cx="368967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V</a:t>
                  </a:r>
                  <a:endParaRPr lang="ko-KR" altLang="en-US" sz="14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6" name="TextBox 665">
                  <a:extLst>
                    <a:ext uri="{FF2B5EF4-FFF2-40B4-BE49-F238E27FC236}">
                      <a16:creationId xmlns:a16="http://schemas.microsoft.com/office/drawing/2014/main" id="{9D250578-86CD-CCA6-F9E3-E34A4C59D954}"/>
                    </a:ext>
                  </a:extLst>
                </p:cNvPr>
                <p:cNvSpPr txBox="1"/>
                <p:nvPr/>
              </p:nvSpPr>
              <p:spPr>
                <a:xfrm>
                  <a:off x="4390923" y="1996639"/>
                  <a:ext cx="368967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r>
                    <a:rPr lang="en-US" altLang="ko-KR" sz="1000" b="1" dirty="0">
                      <a:solidFill>
                        <a:schemeClr val="accent1">
                          <a:lumMod val="75000"/>
                        </a:schemeClr>
                      </a:solidFill>
                      <a:latin typeface="Cambria" panose="02040503050406030204" pitchFamily="18" charset="0"/>
                      <a:cs typeface="Times New Roman" panose="02020603050405020304" pitchFamily="18" charset="0"/>
                    </a:rPr>
                    <a:t>REF</a:t>
                  </a:r>
                  <a:endParaRPr lang="ko-KR" altLang="en-US" sz="1000" b="1" baseline="-25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D0297C6F-CAA9-60E3-E5DD-10BCB21D793E}"/>
                </a:ext>
              </a:extLst>
            </p:cNvPr>
            <p:cNvSpPr/>
            <p:nvPr/>
          </p:nvSpPr>
          <p:spPr>
            <a:xfrm>
              <a:off x="2444314" y="3708636"/>
              <a:ext cx="217410" cy="21741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dirty="0">
                  <a:solidFill>
                    <a:schemeClr val="accent1">
                      <a:lumMod val="75000"/>
                    </a:schemeClr>
                  </a:solidFill>
                  <a:latin typeface="Cambria" panose="02040503050406030204" pitchFamily="18" charset="0"/>
                </a:rPr>
                <a:t>a</a:t>
              </a:r>
              <a:endParaRPr lang="en-CH" sz="16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670" name="TextBox 669">
              <a:extLst>
                <a:ext uri="{FF2B5EF4-FFF2-40B4-BE49-F238E27FC236}">
                  <a16:creationId xmlns:a16="http://schemas.microsoft.com/office/drawing/2014/main" id="{BAFFEED9-3466-6F05-B102-08BA245FA948}"/>
                </a:ext>
              </a:extLst>
            </p:cNvPr>
            <p:cNvSpPr txBox="1"/>
            <p:nvPr/>
          </p:nvSpPr>
          <p:spPr>
            <a:xfrm>
              <a:off x="2718051" y="4054435"/>
              <a:ext cx="653649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&gt;</a:t>
              </a:r>
              <a:endParaRPr lang="ko-KR" altLang="en-US" sz="1400" b="1" baseline="-25000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71" name="그룹 440">
              <a:extLst>
                <a:ext uri="{FF2B5EF4-FFF2-40B4-BE49-F238E27FC236}">
                  <a16:creationId xmlns:a16="http://schemas.microsoft.com/office/drawing/2014/main" id="{570A294D-7393-353D-5B04-5558B9DC7D6F}"/>
                </a:ext>
              </a:extLst>
            </p:cNvPr>
            <p:cNvGrpSpPr/>
            <p:nvPr/>
          </p:nvGrpSpPr>
          <p:grpSpPr>
            <a:xfrm>
              <a:off x="2558978" y="4043375"/>
              <a:ext cx="508444" cy="237564"/>
              <a:chOff x="4226046" y="1912963"/>
              <a:chExt cx="508444" cy="237564"/>
            </a:xfrm>
          </p:grpSpPr>
          <p:sp>
            <p:nvSpPr>
              <p:cNvPr id="672" name="TextBox 671">
                <a:extLst>
                  <a:ext uri="{FF2B5EF4-FFF2-40B4-BE49-F238E27FC236}">
                    <a16:creationId xmlns:a16="http://schemas.microsoft.com/office/drawing/2014/main" id="{E71BD4D3-CED5-F57A-3919-E4D9A1282789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3" name="TextBox 672">
                <a:extLst>
                  <a:ext uri="{FF2B5EF4-FFF2-40B4-BE49-F238E27FC236}">
                    <a16:creationId xmlns:a16="http://schemas.microsoft.com/office/drawing/2014/main" id="{AB156196-D3E5-7D4D-A2F9-16A4079C9768}"/>
                  </a:ext>
                </a:extLst>
              </p:cNvPr>
              <p:cNvSpPr txBox="1"/>
              <p:nvPr/>
            </p:nvSpPr>
            <p:spPr>
              <a:xfrm>
                <a:off x="43655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TH</a:t>
                </a:r>
                <a:endParaRPr lang="ko-KR" altLang="en-US" sz="10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4" name="그룹 440">
              <a:extLst>
                <a:ext uri="{FF2B5EF4-FFF2-40B4-BE49-F238E27FC236}">
                  <a16:creationId xmlns:a16="http://schemas.microsoft.com/office/drawing/2014/main" id="{D6ADE127-E1D8-40D2-982F-A4A257A1D4E1}"/>
                </a:ext>
              </a:extLst>
            </p:cNvPr>
            <p:cNvGrpSpPr/>
            <p:nvPr/>
          </p:nvGrpSpPr>
          <p:grpSpPr>
            <a:xfrm>
              <a:off x="2965179" y="4043375"/>
              <a:ext cx="533844" cy="237564"/>
              <a:chOff x="4226046" y="1912963"/>
              <a:chExt cx="533844" cy="237564"/>
            </a:xfrm>
          </p:grpSpPr>
          <p:sp>
            <p:nvSpPr>
              <p:cNvPr id="675" name="TextBox 674">
                <a:extLst>
                  <a:ext uri="{FF2B5EF4-FFF2-40B4-BE49-F238E27FC236}">
                    <a16:creationId xmlns:a16="http://schemas.microsoft.com/office/drawing/2014/main" id="{6626F0DA-315B-443B-BA42-2EDA015FECDA}"/>
                  </a:ext>
                </a:extLst>
              </p:cNvPr>
              <p:cNvSpPr txBox="1"/>
              <p:nvPr/>
            </p:nvSpPr>
            <p:spPr>
              <a:xfrm>
                <a:off x="4226046" y="1912963"/>
                <a:ext cx="36896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4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V</a:t>
                </a:r>
                <a:endParaRPr lang="ko-KR" altLang="en-US" sz="14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6" name="TextBox 675">
                <a:extLst>
                  <a:ext uri="{FF2B5EF4-FFF2-40B4-BE49-F238E27FC236}">
                    <a16:creationId xmlns:a16="http://schemas.microsoft.com/office/drawing/2014/main" id="{51DE1422-566B-1227-AEB4-101DC69FA225}"/>
                  </a:ext>
                </a:extLst>
              </p:cNvPr>
              <p:cNvSpPr txBox="1"/>
              <p:nvPr/>
            </p:nvSpPr>
            <p:spPr>
              <a:xfrm>
                <a:off x="4390923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solidFill>
                      <a:schemeClr val="accent6">
                        <a:lumMod val="75000"/>
                      </a:schemeClr>
                    </a:solidFill>
                    <a:latin typeface="Cambria" panose="02040503050406030204" pitchFamily="18" charset="0"/>
                    <a:cs typeface="Times New Roman" panose="02020603050405020304" pitchFamily="18" charset="0"/>
                  </a:rPr>
                  <a:t>REF</a:t>
                </a:r>
                <a:endParaRPr lang="ko-KR" altLang="en-US" sz="1000" b="1" baseline="-25000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9F11171B-4CF9-F681-7907-52BF0B57CC4F}"/>
                </a:ext>
              </a:extLst>
            </p:cNvPr>
            <p:cNvSpPr/>
            <p:nvPr/>
          </p:nvSpPr>
          <p:spPr>
            <a:xfrm>
              <a:off x="2444314" y="4061552"/>
              <a:ext cx="217410" cy="21741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75000"/>
                    </a:schemeClr>
                  </a:solidFill>
                  <a:latin typeface="Cambria" panose="02040503050406030204" pitchFamily="18" charset="0"/>
                </a:rPr>
                <a:t>b</a:t>
              </a:r>
              <a:endParaRPr lang="en-CH" sz="1600" b="1" dirty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684" name="그룹 563">
              <a:extLst>
                <a:ext uri="{FF2B5EF4-FFF2-40B4-BE49-F238E27FC236}">
                  <a16:creationId xmlns:a16="http://schemas.microsoft.com/office/drawing/2014/main" id="{6C6740DE-B7AA-D9C9-D5A9-07C448DF3859}"/>
                </a:ext>
              </a:extLst>
            </p:cNvPr>
            <p:cNvGrpSpPr/>
            <p:nvPr/>
          </p:nvGrpSpPr>
          <p:grpSpPr>
            <a:xfrm>
              <a:off x="1784028" y="2808218"/>
              <a:ext cx="573528" cy="252952"/>
              <a:chOff x="4206996" y="1897575"/>
              <a:chExt cx="573528" cy="252952"/>
            </a:xfrm>
          </p:grpSpPr>
          <p:sp>
            <p:nvSpPr>
              <p:cNvPr id="685" name="TextBox 684">
                <a:extLst>
                  <a:ext uri="{FF2B5EF4-FFF2-40B4-BE49-F238E27FC236}">
                    <a16:creationId xmlns:a16="http://schemas.microsoft.com/office/drawing/2014/main" id="{6BFB9EC5-46A0-25F3-6659-7E50D48FC532}"/>
                  </a:ext>
                </a:extLst>
              </p:cNvPr>
              <p:cNvSpPr txBox="1"/>
              <p:nvPr/>
            </p:nvSpPr>
            <p:spPr>
              <a:xfrm>
                <a:off x="4206996" y="1897575"/>
                <a:ext cx="36896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</a:t>
                </a:r>
                <a:endParaRPr lang="ko-KR" altLang="en-US" sz="16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6" name="TextBox 685">
                <a:extLst>
                  <a:ext uri="{FF2B5EF4-FFF2-40B4-BE49-F238E27FC236}">
                    <a16:creationId xmlns:a16="http://schemas.microsoft.com/office/drawing/2014/main" id="{9FDE5E19-1365-25FD-000A-D25BF49D5A1B}"/>
                  </a:ext>
                </a:extLst>
              </p:cNvPr>
              <p:cNvSpPr txBox="1"/>
              <p:nvPr/>
            </p:nvSpPr>
            <p:spPr>
              <a:xfrm>
                <a:off x="4411557" y="1996639"/>
                <a:ext cx="368967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000" b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PRE</a:t>
                </a:r>
                <a:endParaRPr lang="ko-KR" altLang="en-US" sz="1000" b="1" baseline="-250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A6268412-25AF-23E1-F6DA-C9C83656D7BD}"/>
                </a:ext>
              </a:extLst>
            </p:cNvPr>
            <p:cNvSpPr/>
            <p:nvPr/>
          </p:nvSpPr>
          <p:spPr>
            <a:xfrm>
              <a:off x="1885909" y="4703707"/>
              <a:ext cx="260229" cy="229588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503" name="직선 연결선 906">
              <a:extLst>
                <a:ext uri="{FF2B5EF4-FFF2-40B4-BE49-F238E27FC236}">
                  <a16:creationId xmlns:a16="http://schemas.microsoft.com/office/drawing/2014/main" id="{991BCAD9-7DF3-7574-D4F8-53BE4C7BBEA6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3583919" y="4674245"/>
              <a:ext cx="0" cy="271890"/>
            </a:xfrm>
            <a:prstGeom prst="line">
              <a:avLst/>
            </a:prstGeom>
            <a:ln w="41275" cap="sq">
              <a:solidFill>
                <a:srgbClr val="0070C0"/>
              </a:solidFill>
              <a:bevel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직선 연결선 907">
              <a:extLst>
                <a:ext uri="{FF2B5EF4-FFF2-40B4-BE49-F238E27FC236}">
                  <a16:creationId xmlns:a16="http://schemas.microsoft.com/office/drawing/2014/main" id="{E64B09BB-5608-0D39-6D92-6151F801B1FD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5735852" y="4674245"/>
              <a:ext cx="0" cy="271890"/>
            </a:xfrm>
            <a:prstGeom prst="line">
              <a:avLst/>
            </a:prstGeom>
            <a:ln w="41275" cap="sq">
              <a:solidFill>
                <a:srgbClr val="0070C0"/>
              </a:solidFill>
              <a:bevel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9139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Latching Circuit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Before the evaluation step, the chip initializes the latching circuit</a:t>
                </a:r>
              </a:p>
              <a:p>
                <a:pPr lvl="1"/>
                <a:r>
                  <a:rPr lang="en-US" dirty="0" smtClean="0"/>
                  <a:t>Activating transistor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𝑂𝑈𝑇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1187" y="3124200"/>
            <a:ext cx="5381625" cy="33051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191000" y="3446145"/>
            <a:ext cx="457201" cy="2590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324600" y="3429000"/>
            <a:ext cx="53340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72000" y="5943600"/>
            <a:ext cx="533400" cy="2590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71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Latching Circuit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evaluation step </a:t>
                </a:r>
              </a:p>
              <a:p>
                <a:pPr lvl="1"/>
                <a:r>
                  <a:rPr lang="en-US" dirty="0" smtClean="0"/>
                  <a:t>Disables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𝑃𝑅𝐸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en-US" dirty="0" smtClean="0"/>
                  <a:t>Enables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4191000" y="3446145"/>
            <a:ext cx="457201" cy="2590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324600" y="3429000"/>
            <a:ext cx="533400" cy="2762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600" y="2725616"/>
            <a:ext cx="8610600" cy="309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8130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Read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Performing an inverse </a:t>
                </a:r>
                <a:r>
                  <a:rPr lang="en-US" dirty="0"/>
                  <a:t>read by </a:t>
                </a:r>
                <a:r>
                  <a:rPr lang="en-US" dirty="0" smtClean="0"/>
                  <a:t>simply </a:t>
                </a:r>
                <a:r>
                  <a:rPr lang="en-US" dirty="0"/>
                  <a:t>changing the activation sequence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The </a:t>
                </a:r>
                <a:r>
                  <a:rPr lang="en-US" dirty="0" err="1" smtClean="0"/>
                  <a:t>precharge</a:t>
                </a:r>
                <a:r>
                  <a:rPr lang="en-US" dirty="0" smtClean="0"/>
                  <a:t> step activates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The evaluation step disables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and activates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17850"/>
            <a:ext cx="8881730" cy="3200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2819400" y="3289588"/>
            <a:ext cx="609600" cy="3048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67000" y="3200400"/>
                <a:ext cx="990600" cy="41549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en-US" sz="21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𝐎𝐔𝐓</m:t>
                          </m:r>
                        </m:sub>
                      </m:sSub>
                    </m:oMath>
                  </m:oMathPara>
                </a14:m>
                <a:endParaRPr lang="en-US" sz="2100" b="1" dirty="0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3200400"/>
                <a:ext cx="990600" cy="415498"/>
              </a:xfrm>
              <a:prstGeom prst="rect">
                <a:avLst/>
              </a:prstGeom>
              <a:blipFill>
                <a:blip r:embed="rId4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5339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Flash-Cosmos, MICRO’22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2565EC1E-882A-574A-9A16-2948B59C6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371600"/>
            <a:ext cx="8610600" cy="2226789"/>
          </a:xfrm>
          <a:prstGeom prst="rect">
            <a:avLst/>
          </a:prstGeom>
        </p:spPr>
      </p:pic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9F610A36-3851-B440-9EF1-137BCB8FC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639" y="3793290"/>
            <a:ext cx="1798722" cy="17922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DD384-86F4-50D8-11FE-F36C3C6137DD}"/>
              </a:ext>
            </a:extLst>
          </p:cNvPr>
          <p:cNvSpPr txBox="1"/>
          <p:nvPr/>
        </p:nvSpPr>
        <p:spPr>
          <a:xfrm>
            <a:off x="1746472" y="5740570"/>
            <a:ext cx="55866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venir Next Medium" panose="020B0503020202020204" pitchFamily="34" charset="0"/>
                <a:hlinkClick r:id="rId3"/>
              </a:rPr>
              <a:t>https://arxiv.org/abs/2209.05566.pdf</a:t>
            </a:r>
            <a:endParaRPr lang="en-US" sz="2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815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49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Required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49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Yu Cai, </a:t>
            </a:r>
            <a:r>
              <a:rPr lang="en-US" dirty="0" err="1"/>
              <a:t>Saugata</a:t>
            </a:r>
            <a:r>
              <a:rPr lang="en-US" dirty="0"/>
              <a:t> Ghose, Erich F. </a:t>
            </a:r>
            <a:r>
              <a:rPr lang="en-US" dirty="0" err="1"/>
              <a:t>Haratsch</a:t>
            </a:r>
            <a:r>
              <a:rPr lang="en-US" dirty="0"/>
              <a:t>, </a:t>
            </a:r>
            <a:r>
              <a:rPr lang="en-US" dirty="0" err="1"/>
              <a:t>Yixin</a:t>
            </a:r>
            <a:r>
              <a:rPr lang="en-US" dirty="0"/>
              <a:t> Luo,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“Errors in Flash-Memory-Based Solid-State Drives: Analysis, Mitigation, and Recovery,”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Invited Book Chapter in Inside Solid State Drives, 2018</a:t>
            </a:r>
            <a:br>
              <a:rPr lang="en-US" dirty="0"/>
            </a:br>
            <a:r>
              <a:rPr lang="en-US" dirty="0"/>
              <a:t>- Introduction and Section 1</a:t>
            </a:r>
          </a:p>
          <a:p>
            <a:endParaRPr lang="en-US" dirty="0"/>
          </a:p>
          <a:p>
            <a:r>
              <a:rPr lang="en-US" dirty="0"/>
              <a:t>Jisung Park, </a:t>
            </a:r>
            <a:r>
              <a:rPr lang="en-US" dirty="0" err="1"/>
              <a:t>Myungsuk</a:t>
            </a:r>
            <a:r>
              <a:rPr lang="en-US" dirty="0"/>
              <a:t> Kim, </a:t>
            </a:r>
            <a:r>
              <a:rPr lang="en-US" dirty="0" err="1"/>
              <a:t>Myoungjun</a:t>
            </a:r>
            <a:r>
              <a:rPr lang="en-US" dirty="0"/>
              <a:t> Chun, Lois </a:t>
            </a:r>
            <a:r>
              <a:rPr lang="en-US" dirty="0" err="1"/>
              <a:t>Orosa</a:t>
            </a:r>
            <a:r>
              <a:rPr lang="en-US" dirty="0"/>
              <a:t>, </a:t>
            </a:r>
            <a:r>
              <a:rPr lang="en-US" dirty="0" err="1"/>
              <a:t>Jihong</a:t>
            </a:r>
            <a:r>
              <a:rPr lang="en-US" dirty="0"/>
              <a:t> Kim,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4"/>
              </a:rPr>
              <a:t>“Reducing Solid-State Drive Read Latency by Optimizing Read-Retry,”</a:t>
            </a:r>
            <a:r>
              <a:rPr lang="en-US" dirty="0"/>
              <a:t> In ASPLOS, 2021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2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endParaRPr lang="en-CH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1A1B704-DF33-2D46-AAEE-04125A8E1518}"/>
              </a:ext>
            </a:extLst>
          </p:cNvPr>
          <p:cNvGrpSpPr/>
          <p:nvPr/>
        </p:nvGrpSpPr>
        <p:grpSpPr>
          <a:xfrm>
            <a:off x="497066" y="2971800"/>
            <a:ext cx="3998734" cy="3160931"/>
            <a:chOff x="497066" y="2971800"/>
            <a:chExt cx="3998734" cy="316093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D9F183A-DAF4-964E-A454-BEC51B3583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77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oval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768C9B-2EE6-BA47-B04A-AA68C456B82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5330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F0BBDE-2E1D-C841-9473-FD2448692C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189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70CBC7-D880-544A-8BEE-BC0DD68BB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5236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8F01AE-9EC5-0145-8B11-25CF412D8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3434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88D46B-186D-9F41-89FA-4A9C2C9C0D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0386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0F6183-290E-2742-9F42-5E7F76C6042C}"/>
                </a:ext>
              </a:extLst>
            </p:cNvPr>
            <p:cNvSpPr txBox="1"/>
            <p:nvPr/>
          </p:nvSpPr>
          <p:spPr>
            <a:xfrm>
              <a:off x="497066" y="5486400"/>
              <a:ext cx="109517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(Source)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71B8F6-2FC8-F648-98DD-58BB24209705}"/>
                </a:ext>
              </a:extLst>
            </p:cNvPr>
            <p:cNvSpPr txBox="1"/>
            <p:nvPr/>
          </p:nvSpPr>
          <p:spPr>
            <a:xfrm>
              <a:off x="3523225" y="5486400"/>
              <a:ext cx="972575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D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(Drain)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46AFC0-1B81-4649-95EA-EFFB6BF57AD3}"/>
                </a:ext>
              </a:extLst>
            </p:cNvPr>
            <p:cNvSpPr txBox="1"/>
            <p:nvPr/>
          </p:nvSpPr>
          <p:spPr>
            <a:xfrm>
              <a:off x="1917465" y="5624899"/>
              <a:ext cx="11970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Substrate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5ACE48F-6151-7B4A-9A13-AC82895369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15994" y="3695700"/>
              <a:ext cx="0" cy="34290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47113A-201D-0643-BA6D-42F3287A8F87}"/>
                </a:ext>
              </a:extLst>
            </p:cNvPr>
            <p:cNvSpPr txBox="1"/>
            <p:nvPr/>
          </p:nvSpPr>
          <p:spPr>
            <a:xfrm>
              <a:off x="1669512" y="2971800"/>
              <a:ext cx="169296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G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(Control Gate)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F56ECB-EFD8-D74E-ABFB-652692F190B1}"/>
              </a:ext>
            </a:extLst>
          </p:cNvPr>
          <p:cNvGrpSpPr/>
          <p:nvPr/>
        </p:nvGrpSpPr>
        <p:grpSpPr>
          <a:xfrm>
            <a:off x="1792094" y="3276601"/>
            <a:ext cx="6894706" cy="3084730"/>
            <a:chOff x="1792094" y="3276601"/>
            <a:chExt cx="6894706" cy="308473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B2AEA48-F34B-514C-8B1E-DC6C5A2D712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34000" y="3352800"/>
              <a:ext cx="0" cy="236220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7B947E7-0EDD-8F44-A5CB-E6184D9A24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34000" y="5715000"/>
              <a:ext cx="3124200" cy="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6F8644-E003-AE45-B92B-E5BFDC734AFB}"/>
                </a:ext>
              </a:extLst>
            </p:cNvPr>
            <p:cNvSpPr txBox="1"/>
            <p:nvPr/>
          </p:nvSpPr>
          <p:spPr>
            <a:xfrm>
              <a:off x="8186215" y="5731579"/>
              <a:ext cx="5005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GS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B3DD10-CE2A-A948-BCF4-F295CC28A789}"/>
                </a:ext>
              </a:extLst>
            </p:cNvPr>
            <p:cNvSpPr txBox="1"/>
            <p:nvPr/>
          </p:nvSpPr>
          <p:spPr>
            <a:xfrm rot="16200000">
              <a:off x="4931371" y="3275639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latin typeface="Cambria" panose="02040503050406030204" pitchFamily="18" charset="0"/>
                </a:rPr>
                <a:t>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9E7F4C-9E6D-FB44-A633-AB5D806529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92094" y="5486400"/>
              <a:ext cx="1447800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36F864-5708-1D47-8DAE-C173972D81C7}"/>
                </a:ext>
              </a:extLst>
            </p:cNvPr>
            <p:cNvSpPr txBox="1"/>
            <p:nvPr/>
          </p:nvSpPr>
          <p:spPr>
            <a:xfrm>
              <a:off x="2336098" y="5114410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D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2EA299F-65BF-5544-8760-05D6D9632416}"/>
                </a:ext>
              </a:extLst>
            </p:cNvPr>
            <p:cNvSpPr/>
            <p:nvPr/>
          </p:nvSpPr>
          <p:spPr bwMode="auto">
            <a:xfrm>
              <a:off x="6513576" y="3429000"/>
              <a:ext cx="573024" cy="2286000"/>
            </a:xfrm>
            <a:custGeom>
              <a:avLst/>
              <a:gdLst>
                <a:gd name="connsiteX0" fmla="*/ 573024 w 573024"/>
                <a:gd name="connsiteY0" fmla="*/ 0 h 2609088"/>
                <a:gd name="connsiteX1" fmla="*/ 304800 w 573024"/>
                <a:gd name="connsiteY1" fmla="*/ 2157984 h 2609088"/>
                <a:gd name="connsiteX2" fmla="*/ 0 w 573024"/>
                <a:gd name="connsiteY2" fmla="*/ 2609088 h 26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024" h="2609088">
                  <a:moveTo>
                    <a:pt x="573024" y="0"/>
                  </a:moveTo>
                  <a:cubicBezTo>
                    <a:pt x="486664" y="861568"/>
                    <a:pt x="400304" y="1723136"/>
                    <a:pt x="304800" y="2157984"/>
                  </a:cubicBezTo>
                  <a:cubicBezTo>
                    <a:pt x="209296" y="2592832"/>
                    <a:pt x="104648" y="2600960"/>
                    <a:pt x="0" y="2609088"/>
                  </a:cubicBezTo>
                </a:path>
              </a:pathLst>
            </a:custGeom>
            <a:noFill/>
            <a:ln w="1905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60FECE-2906-A449-B5BF-CD15F87B9A90}"/>
                </a:ext>
              </a:extLst>
            </p:cNvPr>
            <p:cNvCxnSpPr/>
            <p:nvPr/>
          </p:nvCxnSpPr>
          <p:spPr bwMode="auto">
            <a:xfrm>
              <a:off x="68199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355FE0-2649-254C-A775-A3C683B3E697}"/>
                </a:ext>
              </a:extLst>
            </p:cNvPr>
            <p:cNvSpPr txBox="1"/>
            <p:nvPr/>
          </p:nvSpPr>
          <p:spPr>
            <a:xfrm>
              <a:off x="5665461" y="5715000"/>
              <a:ext cx="229902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(Threshold Voltage)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D34E5EE-7085-7747-A435-75168638A34B}"/>
              </a:ext>
            </a:extLst>
          </p:cNvPr>
          <p:cNvGrpSpPr/>
          <p:nvPr/>
        </p:nvGrpSpPr>
        <p:grpSpPr>
          <a:xfrm>
            <a:off x="7157348" y="4428487"/>
            <a:ext cx="1009700" cy="746762"/>
            <a:chOff x="7157348" y="4428487"/>
            <a:chExt cx="1009700" cy="746762"/>
          </a:xfrm>
        </p:grpSpPr>
        <p:grpSp>
          <p:nvGrpSpPr>
            <p:cNvPr id="45" name="그룹 835">
              <a:extLst>
                <a:ext uri="{FF2B5EF4-FFF2-40B4-BE49-F238E27FC236}">
                  <a16:creationId xmlns:a16="http://schemas.microsoft.com/office/drawing/2014/main" id="{B393E821-4301-4A40-AECA-A7572C3D745F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6" name="그룹 822">
                <a:extLst>
                  <a:ext uri="{FF2B5EF4-FFF2-40B4-BE49-F238E27FC236}">
                    <a16:creationId xmlns:a16="http://schemas.microsoft.com/office/drawing/2014/main" id="{7A4C49F3-300F-9C42-BB5B-F943DEE3AAA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" name="직선 연결선 771">
                  <a:extLst>
                    <a:ext uri="{FF2B5EF4-FFF2-40B4-BE49-F238E27FC236}">
                      <a16:creationId xmlns:a16="http://schemas.microsoft.com/office/drawing/2014/main" id="{6701E4E2-E3F0-EF4F-9A09-B43D47A8C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0" name="직선 연결선 789">
                  <a:extLst>
                    <a:ext uri="{FF2B5EF4-FFF2-40B4-BE49-F238E27FC236}">
                      <a16:creationId xmlns:a16="http://schemas.microsoft.com/office/drawing/2014/main" id="{2A832D0D-1380-684E-B2AD-6E24FC8D2D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1" name="직선 연결선 792">
                  <a:extLst>
                    <a:ext uri="{FF2B5EF4-FFF2-40B4-BE49-F238E27FC236}">
                      <a16:creationId xmlns:a16="http://schemas.microsoft.com/office/drawing/2014/main" id="{D3B1BA6A-A475-934E-A2CF-E9DC84BCF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807">
                  <a:extLst>
                    <a:ext uri="{FF2B5EF4-FFF2-40B4-BE49-F238E27FC236}">
                      <a16:creationId xmlns:a16="http://schemas.microsoft.com/office/drawing/2014/main" id="{7C85CC6A-2E8D-0542-8901-68E83A776E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810">
                  <a:extLst>
                    <a:ext uri="{FF2B5EF4-FFF2-40B4-BE49-F238E27FC236}">
                      <a16:creationId xmlns:a16="http://schemas.microsoft.com/office/drawing/2014/main" id="{8FDA306E-3D33-F546-B8D5-B01BB0B015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15">
                  <a:extLst>
                    <a:ext uri="{FF2B5EF4-FFF2-40B4-BE49-F238E27FC236}">
                      <a16:creationId xmlns:a16="http://schemas.microsoft.com/office/drawing/2014/main" id="{72AFBEEE-84DA-B541-954A-FCB683BAC8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9">
                  <a:extLst>
                    <a:ext uri="{FF2B5EF4-FFF2-40B4-BE49-F238E27FC236}">
                      <a16:creationId xmlns:a16="http://schemas.microsoft.com/office/drawing/2014/main" id="{BE8B4C00-C072-8C4F-9003-9C2F25A92F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7" name="직선 연결선 826">
                <a:extLst>
                  <a:ext uri="{FF2B5EF4-FFF2-40B4-BE49-F238E27FC236}">
                    <a16:creationId xmlns:a16="http://schemas.microsoft.com/office/drawing/2014/main" id="{89628B81-B9E6-874B-8A94-0C69DB9A0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48" name="직선 연결선 832">
                <a:extLst>
                  <a:ext uri="{FF2B5EF4-FFF2-40B4-BE49-F238E27FC236}">
                    <a16:creationId xmlns:a16="http://schemas.microsoft.com/office/drawing/2014/main" id="{B0EAB72A-24F9-7D4F-821F-E6050D182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CA449C3-88EB-9346-806D-AA7EC300D5F7}"/>
                </a:ext>
              </a:extLst>
            </p:cNvPr>
            <p:cNvSpPr txBox="1"/>
            <p:nvPr/>
          </p:nvSpPr>
          <p:spPr>
            <a:xfrm>
              <a:off x="7157348" y="4805917"/>
              <a:ext cx="10097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&gt;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FEE9E33-1BE6-7A4E-A1AE-B4576EB1B6AA}"/>
              </a:ext>
            </a:extLst>
          </p:cNvPr>
          <p:cNvGrpSpPr/>
          <p:nvPr/>
        </p:nvGrpSpPr>
        <p:grpSpPr>
          <a:xfrm>
            <a:off x="5577221" y="4463468"/>
            <a:ext cx="1060995" cy="711781"/>
            <a:chOff x="5577221" y="4463468"/>
            <a:chExt cx="1060995" cy="71178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962078A-CE52-074F-B176-C02552261810}"/>
                </a:ext>
              </a:extLst>
            </p:cNvPr>
            <p:cNvSpPr txBox="1"/>
            <p:nvPr/>
          </p:nvSpPr>
          <p:spPr>
            <a:xfrm>
              <a:off x="5577221" y="4805917"/>
              <a:ext cx="106099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&lt; 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58" name="그룹 761">
              <a:extLst>
                <a:ext uri="{FF2B5EF4-FFF2-40B4-BE49-F238E27FC236}">
                  <a16:creationId xmlns:a16="http://schemas.microsoft.com/office/drawing/2014/main" id="{E6985C09-1A30-0A43-8AE2-A107941663AA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59" name="그룹 753">
                <a:extLst>
                  <a:ext uri="{FF2B5EF4-FFF2-40B4-BE49-F238E27FC236}">
                    <a16:creationId xmlns:a16="http://schemas.microsoft.com/office/drawing/2014/main" id="{EF85F4A6-5B01-3645-81AC-A5974F886244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2" name="타원 750">
                  <a:extLst>
                    <a:ext uri="{FF2B5EF4-FFF2-40B4-BE49-F238E27FC236}">
                      <a16:creationId xmlns:a16="http://schemas.microsoft.com/office/drawing/2014/main" id="{663A62EA-41BC-D744-8C88-95463CED43A3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3" name="타원 751">
                  <a:extLst>
                    <a:ext uri="{FF2B5EF4-FFF2-40B4-BE49-F238E27FC236}">
                      <a16:creationId xmlns:a16="http://schemas.microsoft.com/office/drawing/2014/main" id="{5C1B4694-1BD4-734B-ABAC-369CE9BB93F7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4" name="직선 연결선 752">
                  <a:extLst>
                    <a:ext uri="{FF2B5EF4-FFF2-40B4-BE49-F238E27FC236}">
                      <a16:creationId xmlns:a16="http://schemas.microsoft.com/office/drawing/2014/main" id="{F8A8B220-6617-104B-851C-B3ABB09C15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직선 연결선 754">
                <a:extLst>
                  <a:ext uri="{FF2B5EF4-FFF2-40B4-BE49-F238E27FC236}">
                    <a16:creationId xmlns:a16="http://schemas.microsoft.com/office/drawing/2014/main" id="{83A3579A-3A91-5D4B-80D6-A236BD383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756">
                <a:extLst>
                  <a:ext uri="{FF2B5EF4-FFF2-40B4-BE49-F238E27FC236}">
                    <a16:creationId xmlns:a16="http://schemas.microsoft.com/office/drawing/2014/main" id="{FD8C1FAA-CFED-7148-B559-058040004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018671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Recommended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50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pPr lvl="1"/>
            <a:endParaRPr lang="en-US" dirty="0"/>
          </a:p>
          <a:p>
            <a:endParaRPr lang="en-US" b="1" dirty="0">
              <a:latin typeface="Courier" pitchFamily="2" charset="0"/>
            </a:endParaRPr>
          </a:p>
          <a:p>
            <a:pPr lvl="3"/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/>
              <a:t>Arash</a:t>
            </a:r>
            <a:r>
              <a:rPr lang="en-US" dirty="0"/>
              <a:t> </a:t>
            </a:r>
            <a:r>
              <a:rPr lang="en-US" dirty="0" err="1"/>
              <a:t>Tavakkol</a:t>
            </a:r>
            <a:r>
              <a:rPr lang="en-US" dirty="0"/>
              <a:t>, Mohammad </a:t>
            </a:r>
            <a:r>
              <a:rPr lang="en-US" dirty="0" err="1"/>
              <a:t>Sadrosadati</a:t>
            </a:r>
            <a:r>
              <a:rPr lang="en-US" dirty="0"/>
              <a:t>, </a:t>
            </a:r>
            <a:r>
              <a:rPr lang="en-US" dirty="0" err="1"/>
              <a:t>Saugata</a:t>
            </a:r>
            <a:r>
              <a:rPr lang="en-US" dirty="0"/>
              <a:t> Ghose, </a:t>
            </a:r>
            <a:r>
              <a:rPr lang="en-US" dirty="0" err="1"/>
              <a:t>Jeremie</a:t>
            </a:r>
            <a:r>
              <a:rPr lang="en-US" dirty="0"/>
              <a:t> Kim, </a:t>
            </a:r>
            <a:r>
              <a:rPr lang="en-US" dirty="0" err="1"/>
              <a:t>Yixin</a:t>
            </a:r>
            <a:r>
              <a:rPr lang="en-US" dirty="0"/>
              <a:t> Luo, </a:t>
            </a:r>
            <a:r>
              <a:rPr lang="en-US" dirty="0" err="1"/>
              <a:t>Yaohua</a:t>
            </a:r>
            <a:r>
              <a:rPr lang="en-US" dirty="0"/>
              <a:t> Wang, Nika Mansouri </a:t>
            </a:r>
            <a:r>
              <a:rPr lang="en-US" dirty="0" err="1"/>
              <a:t>Ghiasi</a:t>
            </a:r>
            <a:r>
              <a:rPr lang="en-US" dirty="0"/>
              <a:t>, Lois </a:t>
            </a:r>
            <a:r>
              <a:rPr lang="en-US" dirty="0" err="1"/>
              <a:t>Orosa</a:t>
            </a:r>
            <a:r>
              <a:rPr lang="en-US" dirty="0"/>
              <a:t>, Juan Gómez Luna,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“FLIN: Enabling Fairness and Enhancing Performance in Modern NVMe Solid State Drives</a:t>
            </a:r>
            <a:r>
              <a:rPr lang="en-US" dirty="0">
                <a:hlinkClick r:id="rId4"/>
              </a:rPr>
              <a:t>,”</a:t>
            </a:r>
            <a:r>
              <a:rPr lang="en-US" dirty="0"/>
              <a:t> In ISCA, 2018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7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19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ＭＳ Ｐゴシック" charset="0"/>
              </a:rPr>
              <a:t>NAND Flash Read/Write Operations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3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</p:spTree>
    <p:extLst>
      <p:ext uri="{BB962C8B-B14F-4D97-AF65-F5344CB8AC3E}">
        <p14:creationId xmlns:p14="http://schemas.microsoft.com/office/powerpoint/2010/main" val="32085330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5EB36A-5CD5-AA41-91C3-43E3280F2BD7}"/>
              </a:ext>
            </a:extLst>
          </p:cNvPr>
          <p:cNvGrpSpPr/>
          <p:nvPr/>
        </p:nvGrpSpPr>
        <p:grpSpPr>
          <a:xfrm>
            <a:off x="1605904" y="2631917"/>
            <a:ext cx="1820179" cy="3095056"/>
            <a:chOff x="1605904" y="2631917"/>
            <a:chExt cx="1820179" cy="309505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FA8EF4-F596-5043-9A9A-5E9D24CDE7F6}"/>
                </a:ext>
              </a:extLst>
            </p:cNvPr>
            <p:cNvSpPr txBox="1"/>
            <p:nvPr/>
          </p:nvSpPr>
          <p:spPr>
            <a:xfrm>
              <a:off x="1605904" y="2631917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PGM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= </a:t>
              </a:r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D96812-8163-C645-AFE6-8BDEC5D17605}"/>
                </a:ext>
              </a:extLst>
            </p:cNvPr>
            <p:cNvSpPr txBox="1"/>
            <p:nvPr/>
          </p:nvSpPr>
          <p:spPr>
            <a:xfrm>
              <a:off x="1605904" y="5357641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D06839-CA17-2D4B-8007-48AC90A380DE}"/>
              </a:ext>
            </a:extLst>
          </p:cNvPr>
          <p:cNvGrpSpPr/>
          <p:nvPr/>
        </p:nvGrpSpPr>
        <p:grpSpPr>
          <a:xfrm>
            <a:off x="2117097" y="4124403"/>
            <a:ext cx="1608478" cy="807744"/>
            <a:chOff x="2117097" y="4124403"/>
            <a:chExt cx="1608478" cy="807744"/>
          </a:xfrm>
        </p:grpSpPr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117097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4865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56419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780884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667000" y="4553393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373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r>
              <a:rPr lang="en-CH" dirty="0"/>
              <a:t>Changes the cell’s threshold voltage (V</a:t>
            </a:r>
            <a:r>
              <a:rPr lang="en-CH" baseline="-25000" dirty="0"/>
              <a:t>TH</a:t>
            </a:r>
            <a:r>
              <a:rPr lang="en-CH" dirty="0"/>
              <a:t>) 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1261DAFD-B95B-0B45-9B1E-71F0573168CA}"/>
              </a:ext>
            </a:extLst>
          </p:cNvPr>
          <p:cNvSpPr/>
          <p:nvPr/>
        </p:nvSpPr>
        <p:spPr bwMode="auto">
          <a:xfrm>
            <a:off x="7460791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DDAB8E-89B4-CE42-A2FE-1C8245C61992}"/>
              </a:ext>
            </a:extLst>
          </p:cNvPr>
          <p:cNvCxnSpPr/>
          <p:nvPr/>
        </p:nvCxnSpPr>
        <p:spPr bwMode="auto">
          <a:xfrm>
            <a:off x="7767115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43B2F86-D996-2D4B-B471-EA9CE781C029}"/>
              </a:ext>
            </a:extLst>
          </p:cNvPr>
          <p:cNvSpPr txBox="1"/>
          <p:nvPr/>
        </p:nvSpPr>
        <p:spPr>
          <a:xfrm>
            <a:off x="7473486" y="5731579"/>
            <a:ext cx="57740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  <a:r>
              <a:rPr lang="en-CH" b="1" i="1" dirty="0">
                <a:latin typeface="Cambria" panose="02040503050406030204" pitchFamily="18" charset="0"/>
              </a:rPr>
              <a:t>'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7F31AE-F4D6-7845-B802-C81FC44E8A0E}"/>
              </a:ext>
            </a:extLst>
          </p:cNvPr>
          <p:cNvGrpSpPr/>
          <p:nvPr/>
        </p:nvGrpSpPr>
        <p:grpSpPr>
          <a:xfrm>
            <a:off x="1605904" y="2626668"/>
            <a:ext cx="2175008" cy="3099518"/>
            <a:chOff x="1605904" y="2626668"/>
            <a:chExt cx="2175008" cy="3099518"/>
          </a:xfrm>
        </p:grpSpPr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 rot="10800000"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722337" y="4561215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EE202C7-7A7E-8740-A08B-3E7779C6B7FF}"/>
                </a:ext>
              </a:extLst>
            </p:cNvPr>
            <p:cNvSpPr txBox="1"/>
            <p:nvPr/>
          </p:nvSpPr>
          <p:spPr>
            <a:xfrm>
              <a:off x="2130027" y="2626668"/>
              <a:ext cx="77193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38E9672-524B-3241-9F56-4B015B2404E8}"/>
                </a:ext>
              </a:extLst>
            </p:cNvPr>
            <p:cNvSpPr txBox="1"/>
            <p:nvPr/>
          </p:nvSpPr>
          <p:spPr>
            <a:xfrm>
              <a:off x="1605904" y="5356854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442861" y="486252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96235" y="4390630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483604" y="458737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334637" y="5048586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8C32D-A06B-C348-A90B-3B5D05401C64}"/>
              </a:ext>
            </a:extLst>
          </p:cNvPr>
          <p:cNvGrpSpPr/>
          <p:nvPr/>
        </p:nvGrpSpPr>
        <p:grpSpPr>
          <a:xfrm>
            <a:off x="7041957" y="3075496"/>
            <a:ext cx="588623" cy="2639504"/>
            <a:chOff x="7041957" y="3075496"/>
            <a:chExt cx="588623" cy="2639504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FC86907-819E-F244-8507-A34009443928}"/>
                </a:ext>
              </a:extLst>
            </p:cNvPr>
            <p:cNvCxnSpPr/>
            <p:nvPr/>
          </p:nvCxnSpPr>
          <p:spPr bwMode="auto">
            <a:xfrm>
              <a:off x="73152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285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680449A-85E5-2245-8C33-F7908D757DCD}"/>
                </a:ext>
              </a:extLst>
            </p:cNvPr>
            <p:cNvSpPr txBox="1"/>
            <p:nvPr/>
          </p:nvSpPr>
          <p:spPr>
            <a:xfrm>
              <a:off x="7041957" y="3075496"/>
              <a:ext cx="5886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7030A0"/>
                  </a:solidFill>
                  <a:latin typeface="Cambria" panose="02040503050406030204" pitchFamily="18" charset="0"/>
                </a:rPr>
                <a:t>REF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C726D2-1890-EE4C-B844-3DF0D2051688}"/>
              </a:ext>
            </a:extLst>
          </p:cNvPr>
          <p:cNvGrpSpPr/>
          <p:nvPr/>
        </p:nvGrpSpPr>
        <p:grpSpPr>
          <a:xfrm>
            <a:off x="5519652" y="4428487"/>
            <a:ext cx="1141659" cy="746762"/>
            <a:chOff x="7091370" y="4428487"/>
            <a:chExt cx="1141659" cy="746762"/>
          </a:xfrm>
        </p:grpSpPr>
        <p:grpSp>
          <p:nvGrpSpPr>
            <p:cNvPr id="46" name="그룹 835">
              <a:extLst>
                <a:ext uri="{FF2B5EF4-FFF2-40B4-BE49-F238E27FC236}">
                  <a16:creationId xmlns:a16="http://schemas.microsoft.com/office/drawing/2014/main" id="{CBCCC155-C7A0-1443-B418-D03CE66FBB0D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8" name="그룹 822">
                <a:extLst>
                  <a:ext uri="{FF2B5EF4-FFF2-40B4-BE49-F238E27FC236}">
                    <a16:creationId xmlns:a16="http://schemas.microsoft.com/office/drawing/2014/main" id="{BF386E68-1AF6-4A44-BBF4-B511AFC77F3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1" name="직선 연결선 771">
                  <a:extLst>
                    <a:ext uri="{FF2B5EF4-FFF2-40B4-BE49-F238E27FC236}">
                      <a16:creationId xmlns:a16="http://schemas.microsoft.com/office/drawing/2014/main" id="{C361A8C1-4DCA-9E47-ABF9-9983D648F1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789">
                  <a:extLst>
                    <a:ext uri="{FF2B5EF4-FFF2-40B4-BE49-F238E27FC236}">
                      <a16:creationId xmlns:a16="http://schemas.microsoft.com/office/drawing/2014/main" id="{F6161E11-F7BE-184F-B18C-FE9AF25E95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792">
                  <a:extLst>
                    <a:ext uri="{FF2B5EF4-FFF2-40B4-BE49-F238E27FC236}">
                      <a16:creationId xmlns:a16="http://schemas.microsoft.com/office/drawing/2014/main" id="{FC451387-45FB-3147-BDAF-F7CBDEC18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07">
                  <a:extLst>
                    <a:ext uri="{FF2B5EF4-FFF2-40B4-BE49-F238E27FC236}">
                      <a16:creationId xmlns:a16="http://schemas.microsoft.com/office/drawing/2014/main" id="{8736E4B7-B24D-184F-A3D0-0D83BE5F7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0">
                  <a:extLst>
                    <a:ext uri="{FF2B5EF4-FFF2-40B4-BE49-F238E27FC236}">
                      <a16:creationId xmlns:a16="http://schemas.microsoft.com/office/drawing/2014/main" id="{49E5FF6E-E889-C746-8B1B-EDD5F7DFE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6" name="직선 연결선 815">
                  <a:extLst>
                    <a:ext uri="{FF2B5EF4-FFF2-40B4-BE49-F238E27FC236}">
                      <a16:creationId xmlns:a16="http://schemas.microsoft.com/office/drawing/2014/main" id="{433F9879-5AB5-1247-A7D8-74C4FBE8DC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7" name="직선 연결선 819">
                  <a:extLst>
                    <a:ext uri="{FF2B5EF4-FFF2-40B4-BE49-F238E27FC236}">
                      <a16:creationId xmlns:a16="http://schemas.microsoft.com/office/drawing/2014/main" id="{1EC1CBC9-4FB9-3143-9A21-1C508255F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9" name="직선 연결선 826">
                <a:extLst>
                  <a:ext uri="{FF2B5EF4-FFF2-40B4-BE49-F238E27FC236}">
                    <a16:creationId xmlns:a16="http://schemas.microsoft.com/office/drawing/2014/main" id="{16AE6462-445E-4F48-BFD0-197027EC75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50" name="직선 연결선 832">
                <a:extLst>
                  <a:ext uri="{FF2B5EF4-FFF2-40B4-BE49-F238E27FC236}">
                    <a16:creationId xmlns:a16="http://schemas.microsoft.com/office/drawing/2014/main" id="{8D6FF94B-B528-5241-BC38-7C5094D54A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0E33E2-C4DB-734F-B074-0D4804E605E7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2747A4B-0461-9346-871E-85CDD9754712}"/>
              </a:ext>
            </a:extLst>
          </p:cNvPr>
          <p:cNvGrpSpPr/>
          <p:nvPr/>
        </p:nvGrpSpPr>
        <p:grpSpPr>
          <a:xfrm>
            <a:off x="7851562" y="4463468"/>
            <a:ext cx="1141659" cy="711781"/>
            <a:chOff x="5536890" y="4463468"/>
            <a:chExt cx="1141659" cy="71178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84A2B3F-0480-8542-8D8F-40412B92E5ED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&gt;</a:t>
              </a:r>
              <a:r>
                <a:rPr lang="ko-KR" altLang="en-US" b="1" i="1" dirty="0" smtClean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60" name="그룹 761">
              <a:extLst>
                <a:ext uri="{FF2B5EF4-FFF2-40B4-BE49-F238E27FC236}">
                  <a16:creationId xmlns:a16="http://schemas.microsoft.com/office/drawing/2014/main" id="{9489CD38-E625-3D4C-94D0-D43C4B234C5E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61" name="그룹 753">
                <a:extLst>
                  <a:ext uri="{FF2B5EF4-FFF2-40B4-BE49-F238E27FC236}">
                    <a16:creationId xmlns:a16="http://schemas.microsoft.com/office/drawing/2014/main" id="{BC9BB31B-BB92-D644-B75B-C4F84B4A7F62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4" name="타원 750">
                  <a:extLst>
                    <a:ext uri="{FF2B5EF4-FFF2-40B4-BE49-F238E27FC236}">
                      <a16:creationId xmlns:a16="http://schemas.microsoft.com/office/drawing/2014/main" id="{F5DA65AA-7E38-344F-94E2-C872D24B105E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7" name="타원 751">
                  <a:extLst>
                    <a:ext uri="{FF2B5EF4-FFF2-40B4-BE49-F238E27FC236}">
                      <a16:creationId xmlns:a16="http://schemas.microsoft.com/office/drawing/2014/main" id="{06AEB688-B37A-A447-A7DE-474535629B35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8" name="직선 연결선 752">
                  <a:extLst>
                    <a:ext uri="{FF2B5EF4-FFF2-40B4-BE49-F238E27FC236}">
                      <a16:creationId xmlns:a16="http://schemas.microsoft.com/office/drawing/2014/main" id="{6C828675-7AF0-F04C-A390-4D429BAF5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직선 연결선 754">
                <a:extLst>
                  <a:ext uri="{FF2B5EF4-FFF2-40B4-BE49-F238E27FC236}">
                    <a16:creationId xmlns:a16="http://schemas.microsoft.com/office/drawing/2014/main" id="{B041FB21-F30F-3642-AF87-AEEF1062C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연결선 756">
                <a:extLst>
                  <a:ext uri="{FF2B5EF4-FFF2-40B4-BE49-F238E27FC236}">
                    <a16:creationId xmlns:a16="http://schemas.microsoft.com/office/drawing/2014/main" id="{9FF00C08-BECB-7946-8D1D-607AFC6B40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717A220-2C3A-4AB4-85B4-57D91E5E163B}"/>
              </a:ext>
            </a:extLst>
          </p:cNvPr>
          <p:cNvSpPr txBox="1"/>
          <p:nvPr/>
        </p:nvSpPr>
        <p:spPr>
          <a:xfrm>
            <a:off x="5201644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‘1’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C80981-1EA5-4143-8129-606E45115B43}"/>
              </a:ext>
            </a:extLst>
          </p:cNvPr>
          <p:cNvSpPr txBox="1"/>
          <p:nvPr/>
        </p:nvSpPr>
        <p:spPr>
          <a:xfrm>
            <a:off x="7543801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‘0’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97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Threshold Voltage Distribution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V</a:t>
            </a:r>
            <a:r>
              <a:rPr lang="en-CH" baseline="-25000" dirty="0"/>
              <a:t>TH</a:t>
            </a:r>
            <a:r>
              <a:rPr lang="en-CH" dirty="0"/>
              <a:t> distribution of </a:t>
            </a:r>
            <a:r>
              <a:rPr lang="en-CH" dirty="0">
                <a:solidFill>
                  <a:srgbClr val="C00000"/>
                </a:solidFill>
              </a:rPr>
              <a:t>cells</a:t>
            </a:r>
            <a:r>
              <a:rPr lang="en-CH" dirty="0"/>
              <a:t> in a </a:t>
            </a:r>
            <a:r>
              <a:rPr lang="en-CH" dirty="0">
                <a:solidFill>
                  <a:srgbClr val="C00000"/>
                </a:solidFill>
              </a:rPr>
              <a:t>programmed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page/block/chip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Why </a:t>
            </a:r>
            <a:r>
              <a:rPr lang="en-CH" dirty="0">
                <a:solidFill>
                  <a:srgbClr val="0070C0"/>
                </a:solidFill>
              </a:rPr>
              <a:t>distribution</a:t>
            </a:r>
            <a:r>
              <a:rPr lang="en-CH" dirty="0"/>
              <a:t>? </a:t>
            </a:r>
            <a:r>
              <a:rPr lang="en-CH" dirty="0">
                <a:solidFill>
                  <a:srgbClr val="C00000"/>
                </a:solidFill>
              </a:rPr>
              <a:t>Variations </a:t>
            </a:r>
            <a:r>
              <a:rPr lang="en-CH" dirty="0"/>
              <a:t>across the cells</a:t>
            </a:r>
          </a:p>
          <a:p>
            <a:pPr lvl="1"/>
            <a:r>
              <a:rPr lang="en-CH" dirty="0"/>
              <a:t>Some cells are more easily programmed or erased</a:t>
            </a:r>
          </a:p>
          <a:p>
            <a:endParaRPr lang="en-CH" dirty="0"/>
          </a:p>
        </p:txBody>
      </p:sp>
      <p:sp>
        <p:nvSpPr>
          <p:cNvPr id="371" name="Rectangle 60">
            <a:extLst>
              <a:ext uri="{FF2B5EF4-FFF2-40B4-BE49-F238E27FC236}">
                <a16:creationId xmlns:a16="http://schemas.microsoft.com/office/drawing/2014/main" id="{E4C533EB-883B-F44F-95EC-FA5CB9863AAD}"/>
              </a:ext>
            </a:extLst>
          </p:cNvPr>
          <p:cNvSpPr/>
          <p:nvPr/>
        </p:nvSpPr>
        <p:spPr>
          <a:xfrm rot="16200000">
            <a:off x="-323057" y="2539543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71DA3A1-0B02-1946-9B90-66CAE5FBAF19}"/>
              </a:ext>
            </a:extLst>
          </p:cNvPr>
          <p:cNvSpPr/>
          <p:nvPr/>
        </p:nvSpPr>
        <p:spPr>
          <a:xfrm>
            <a:off x="816377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64E1C561-54D1-EE46-A384-6F817D76AA76}"/>
              </a:ext>
            </a:extLst>
          </p:cNvPr>
          <p:cNvSpPr txBox="1"/>
          <p:nvPr/>
        </p:nvSpPr>
        <p:spPr>
          <a:xfrm>
            <a:off x="816872" y="3050203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374" name="Rectangle 74">
            <a:extLst>
              <a:ext uri="{FF2B5EF4-FFF2-40B4-BE49-F238E27FC236}">
                <a16:creationId xmlns:a16="http://schemas.microsoft.com/office/drawing/2014/main" id="{EFEC8E62-226E-2341-A9A4-2128C65D0234}"/>
              </a:ext>
            </a:extLst>
          </p:cNvPr>
          <p:cNvSpPr/>
          <p:nvPr/>
        </p:nvSpPr>
        <p:spPr>
          <a:xfrm>
            <a:off x="4915705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AD102BCD-CD4E-B34F-8DFC-B5C27675D5B5}"/>
              </a:ext>
            </a:extLst>
          </p:cNvPr>
          <p:cNvSpPr txBox="1"/>
          <p:nvPr/>
        </p:nvSpPr>
        <p:spPr>
          <a:xfrm>
            <a:off x="4560663" y="3036174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376" name="Straight Arrow Connector 59">
            <a:extLst>
              <a:ext uri="{FF2B5EF4-FFF2-40B4-BE49-F238E27FC236}">
                <a16:creationId xmlns:a16="http://schemas.microsoft.com/office/drawing/2014/main" id="{A52A727B-1AF3-354A-A5DB-B75C04ACFDC7}"/>
              </a:ext>
            </a:extLst>
          </p:cNvPr>
          <p:cNvCxnSpPr>
            <a:cxnSpLocks/>
          </p:cNvCxnSpPr>
          <p:nvPr/>
        </p:nvCxnSpPr>
        <p:spPr>
          <a:xfrm flipV="1">
            <a:off x="428875" y="1887097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377" name="Straight Connector 65">
            <a:extLst>
              <a:ext uri="{FF2B5EF4-FFF2-40B4-BE49-F238E27FC236}">
                <a16:creationId xmlns:a16="http://schemas.microsoft.com/office/drawing/2014/main" id="{82D9AFD1-B27F-0A46-A530-99514880A2BA}"/>
              </a:ext>
            </a:extLst>
          </p:cNvPr>
          <p:cNvCxnSpPr>
            <a:cxnSpLocks/>
            <a:stCxn id="397" idx="2"/>
          </p:cNvCxnSpPr>
          <p:nvPr/>
        </p:nvCxnSpPr>
        <p:spPr>
          <a:xfrm>
            <a:off x="3835800" y="2579475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381" name="Freeform 32">
            <a:extLst>
              <a:ext uri="{FF2B5EF4-FFF2-40B4-BE49-F238E27FC236}">
                <a16:creationId xmlns:a16="http://schemas.microsoft.com/office/drawing/2014/main" id="{B5A5107C-C0FE-BF46-AB6C-2D7E6763105F}"/>
              </a:ext>
            </a:extLst>
          </p:cNvPr>
          <p:cNvSpPr/>
          <p:nvPr/>
        </p:nvSpPr>
        <p:spPr>
          <a:xfrm>
            <a:off x="4563885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82" name="Rectangle 74">
            <a:extLst>
              <a:ext uri="{FF2B5EF4-FFF2-40B4-BE49-F238E27FC236}">
                <a16:creationId xmlns:a16="http://schemas.microsoft.com/office/drawing/2014/main" id="{00AC847D-7636-ED4D-BAA0-44C752D2B189}"/>
              </a:ext>
            </a:extLst>
          </p:cNvPr>
          <p:cNvSpPr/>
          <p:nvPr/>
        </p:nvSpPr>
        <p:spPr>
          <a:xfrm>
            <a:off x="1146764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1AFBF651-31BA-E747-86DF-D760C59AC7DB}"/>
              </a:ext>
            </a:extLst>
          </p:cNvPr>
          <p:cNvSpPr txBox="1"/>
          <p:nvPr/>
        </p:nvSpPr>
        <p:spPr>
          <a:xfrm>
            <a:off x="3596903" y="2217644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8BE17CD1-39DC-724C-A313-2F118602089F}"/>
              </a:ext>
            </a:extLst>
          </p:cNvPr>
          <p:cNvSpPr txBox="1"/>
          <p:nvPr/>
        </p:nvSpPr>
        <p:spPr>
          <a:xfrm>
            <a:off x="1588168" y="3502223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437" name="Straight Arrow Connector 78">
            <a:extLst>
              <a:ext uri="{FF2B5EF4-FFF2-40B4-BE49-F238E27FC236}">
                <a16:creationId xmlns:a16="http://schemas.microsoft.com/office/drawing/2014/main" id="{6AE059B2-4F60-3041-9E84-6EEB306EB0EA}"/>
              </a:ext>
            </a:extLst>
          </p:cNvPr>
          <p:cNvCxnSpPr/>
          <p:nvPr/>
        </p:nvCxnSpPr>
        <p:spPr>
          <a:xfrm>
            <a:off x="421033" y="345289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7CB8A28-471B-F34C-A27F-E57BAA5F3B06}"/>
              </a:ext>
            </a:extLst>
          </p:cNvPr>
          <p:cNvGrpSpPr/>
          <p:nvPr/>
        </p:nvGrpSpPr>
        <p:grpSpPr>
          <a:xfrm>
            <a:off x="-109937" y="1741277"/>
            <a:ext cx="3151946" cy="2017893"/>
            <a:chOff x="-109937" y="1741277"/>
            <a:chExt cx="3151946" cy="2017893"/>
          </a:xfrm>
        </p:grpSpPr>
        <p:sp>
          <p:nvSpPr>
            <p:cNvPr id="439" name="Rectangle 74">
              <a:extLst>
                <a:ext uri="{FF2B5EF4-FFF2-40B4-BE49-F238E27FC236}">
                  <a16:creationId xmlns:a16="http://schemas.microsoft.com/office/drawing/2014/main" id="{8D76EF47-8E14-694A-A4A1-F9CA1AD32EBF}"/>
                </a:ext>
              </a:extLst>
            </p:cNvPr>
            <p:cNvSpPr/>
            <p:nvPr/>
          </p:nvSpPr>
          <p:spPr>
            <a:xfrm>
              <a:off x="-109937" y="2497112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02C477-5D02-B444-AA11-6681B858BD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8875" y="2876256"/>
              <a:ext cx="717889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oval" w="med" len="med"/>
              <a:tailEnd type="none" w="med" len="med"/>
            </a:ln>
            <a:effectLst/>
          </p:spPr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6C7BF54A-3B85-034A-979B-69A12AC6E4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6764" y="2876256"/>
              <a:ext cx="0" cy="563102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1" name="Rectangle 74">
              <a:extLst>
                <a:ext uri="{FF2B5EF4-FFF2-40B4-BE49-F238E27FC236}">
                  <a16:creationId xmlns:a16="http://schemas.microsoft.com/office/drawing/2014/main" id="{13C2D869-906F-3940-BDD1-4E075A14EB86}"/>
                </a:ext>
              </a:extLst>
            </p:cNvPr>
            <p:cNvSpPr/>
            <p:nvPr/>
          </p:nvSpPr>
          <p:spPr>
            <a:xfrm>
              <a:off x="472736" y="3359060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42" name="Rectangle 74">
              <a:extLst>
                <a:ext uri="{FF2B5EF4-FFF2-40B4-BE49-F238E27FC236}">
                  <a16:creationId xmlns:a16="http://schemas.microsoft.com/office/drawing/2014/main" id="{391E8FAD-7744-C24B-B07E-5BD020498694}"/>
                </a:ext>
              </a:extLst>
            </p:cNvPr>
            <p:cNvSpPr/>
            <p:nvPr/>
          </p:nvSpPr>
          <p:spPr>
            <a:xfrm>
              <a:off x="-76200" y="1741277"/>
              <a:ext cx="311820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There are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cells</a:t>
              </a:r>
              <a:b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whose V</a:t>
              </a:r>
              <a:r>
                <a:rPr lang="en-US" altLang="ko-KR" sz="20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=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V </a:t>
              </a:r>
              <a:endParaRPr lang="ko-KR" altLang="ko-KR" sz="2000" b="1" i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684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2426</TotalTime>
  <Words>2913</Words>
  <Application>Microsoft Office PowerPoint</Application>
  <PresentationFormat>On-screen Show (4:3)</PresentationFormat>
  <Paragraphs>1873</Paragraphs>
  <Slides>51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51</vt:i4>
      </vt:variant>
    </vt:vector>
  </HeadingPairs>
  <TitlesOfParts>
    <vt:vector size="75" baseType="lpstr">
      <vt:lpstr>맑은 고딕</vt:lpstr>
      <vt:lpstr>ＭＳ Ｐゴシック</vt:lpstr>
      <vt:lpstr>Arial</vt:lpstr>
      <vt:lpstr>Avenir Next Medium</vt:lpstr>
      <vt:lpstr>Calibri</vt:lpstr>
      <vt:lpstr>Cambria</vt:lpstr>
      <vt:lpstr>Cambria Math</vt:lpstr>
      <vt:lpstr>Courier</vt:lpstr>
      <vt:lpstr>Courier New</vt:lpstr>
      <vt:lpstr>Garamond</vt:lpstr>
      <vt:lpstr>Tahoma</vt:lpstr>
      <vt:lpstr>Times New Roman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NAND Flash Read/Write Operations</vt:lpstr>
      <vt:lpstr>Upcoming EFCL &amp; SAFARI Live Seminar (Oct. 19)</vt:lpstr>
      <vt:lpstr>Today’s Agenda</vt:lpstr>
      <vt:lpstr>Today’s Agenda</vt:lpstr>
      <vt:lpstr>A Flash Cell</vt:lpstr>
      <vt:lpstr>A Flash Cell</vt:lpstr>
      <vt:lpstr>A Flash Cell</vt:lpstr>
      <vt:lpstr>A Flash Cell</vt:lpstr>
      <vt:lpstr>Threshold Voltage Distribution</vt:lpstr>
      <vt:lpstr>VTH Distribution of MLC NAND Flash</vt:lpstr>
      <vt:lpstr>VTH Distribution of MLC NAND Flash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Read</vt:lpstr>
      <vt:lpstr>Basic Operation: Page Read</vt:lpstr>
      <vt:lpstr>Basic Operation: Page Read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– Takeaways</vt:lpstr>
      <vt:lpstr>Basic Operation: Page Read – Takeaways</vt:lpstr>
      <vt:lpstr>Basic Operation: Page Read – Takeaways</vt:lpstr>
      <vt:lpstr>Basic Operation: Page Read – Takeaways</vt:lpstr>
      <vt:lpstr>Today’s Agenda</vt:lpstr>
      <vt:lpstr>Read Mechanism</vt:lpstr>
      <vt:lpstr>Read Mechanism: Precharge</vt:lpstr>
      <vt:lpstr>Read Mechanism: Evaluation</vt:lpstr>
      <vt:lpstr>Read Mechanism: Evaluation</vt:lpstr>
      <vt:lpstr>Read Mechanism: Evaluation</vt:lpstr>
      <vt:lpstr>Read Mechanism: Evaluation</vt:lpstr>
      <vt:lpstr>Read Mechanism: Discharge</vt:lpstr>
      <vt:lpstr>Latching Circuit</vt:lpstr>
      <vt:lpstr>Latching Circuit</vt:lpstr>
      <vt:lpstr>Inverse Read</vt:lpstr>
      <vt:lpstr>Flash-Cosmos, MICRO’22</vt:lpstr>
      <vt:lpstr>PowerPoint Presentation</vt:lpstr>
      <vt:lpstr>PowerPoint Presentation</vt:lpstr>
      <vt:lpstr>P&amp;S Modern SSDs  NAND Flash Read/Write Operations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SSDs - Basics of NAND Flash-Based SSDs</dc:title>
  <dc:creator>Jisung Park</dc:creator>
  <cp:lastModifiedBy>Mohammad Sadrosadati</cp:lastModifiedBy>
  <cp:revision>943</cp:revision>
  <dcterms:created xsi:type="dcterms:W3CDTF">2010-09-08T00:51:32Z</dcterms:created>
  <dcterms:modified xsi:type="dcterms:W3CDTF">2022-10-19T07:52:00Z</dcterms:modified>
</cp:coreProperties>
</file>